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447" r:id="rId4"/>
    <p:sldId id="256" r:id="rId5"/>
    <p:sldId id="258" r:id="rId6"/>
    <p:sldId id="446" r:id="rId7"/>
    <p:sldId id="445" r:id="rId8"/>
  </p:sldIdLst>
  <p:sldSz cx="9144000" cy="6858000" type="screen4x3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6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759A-83DF-4F15-867B-1A2047143A5B}" type="datetimeFigureOut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D731-21AF-4C5E-A8C1-41CFAA0A0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031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759A-83DF-4F15-867B-1A2047143A5B}" type="datetimeFigureOut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D731-21AF-4C5E-A8C1-41CFAA0A0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601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759A-83DF-4F15-867B-1A2047143A5B}" type="datetimeFigureOut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D731-21AF-4C5E-A8C1-41CFAA0A0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383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80C7-6A81-4670-9AEF-86A68D4CD45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EA1F-21A9-40C1-BE80-65D7267277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276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879A-4E11-4D37-B82D-C07741BA86D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EA1F-21A9-40C1-BE80-65D7267277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400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55F0-3754-412B-BA45-0901147147F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EA1F-21A9-40C1-BE80-65D7267277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816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0EE5-11F2-49F8-BF38-E91A5B68D17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EA1F-21A9-40C1-BE80-65D7267277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893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FF30-3680-48BA-A6FA-678357AAB58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EA1F-21A9-40C1-BE80-65D7267277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086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C657-A4B5-42D1-B619-E5FFB683EB7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EA1F-21A9-40C1-BE80-65D7267277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3182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3865-A90C-434A-9D63-C4BEE2941A1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EA1F-21A9-40C1-BE80-65D7267277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1681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3DAC-9739-4066-B20E-873255A22C8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EA1F-21A9-40C1-BE80-65D7267277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801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759A-83DF-4F15-867B-1A2047143A5B}" type="datetimeFigureOut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D731-21AF-4C5E-A8C1-41CFAA0A0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6876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41F5-6483-4C5F-9B44-03986CC0A3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EA1F-21A9-40C1-BE80-65D7267277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5918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16B6-EF40-4FB3-BFEF-29F29D2B101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EA1F-21A9-40C1-BE80-65D7267277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020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33DAE-2540-4A94-95DB-81166A038CF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EA1F-21A9-40C1-BE80-65D7267277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58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759A-83DF-4F15-867B-1A2047143A5B}" type="datetimeFigureOut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D731-21AF-4C5E-A8C1-41CFAA0A0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25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759A-83DF-4F15-867B-1A2047143A5B}" type="datetimeFigureOut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D731-21AF-4C5E-A8C1-41CFAA0A0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1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759A-83DF-4F15-867B-1A2047143A5B}" type="datetimeFigureOut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D731-21AF-4C5E-A8C1-41CFAA0A0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02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759A-83DF-4F15-867B-1A2047143A5B}" type="datetimeFigureOut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D731-21AF-4C5E-A8C1-41CFAA0A0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84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759A-83DF-4F15-867B-1A2047143A5B}" type="datetimeFigureOut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D731-21AF-4C5E-A8C1-41CFAA0A0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30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759A-83DF-4F15-867B-1A2047143A5B}" type="datetimeFigureOut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D731-21AF-4C5E-A8C1-41CFAA0A0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92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759A-83DF-4F15-867B-1A2047143A5B}" type="datetimeFigureOut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D731-21AF-4C5E-A8C1-41CFAA0A0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84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A759A-83DF-4F15-867B-1A2047143A5B}" type="datetimeFigureOut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FD731-21AF-4C5E-A8C1-41CFAA0A0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12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C4BF6-2C39-4950-9A9C-668D00A5EF1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CEA1F-21A9-40C1-BE80-65D7267277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85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.w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11" Type="http://schemas.openxmlformats.org/officeDocument/2006/relationships/image" Target="../media/image10.jpeg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3DDA75-E8A0-4C78-AD3E-B96570031F66}"/>
              </a:ext>
            </a:extLst>
          </p:cNvPr>
          <p:cNvSpPr txBox="1"/>
          <p:nvPr/>
        </p:nvSpPr>
        <p:spPr>
          <a:xfrm>
            <a:off x="221227" y="612844"/>
            <a:ext cx="88204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FF"/>
                </a:highlight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WHO</a:t>
            </a:r>
            <a:r>
              <a:rPr kumimoji="0" lang="ja-JP" altLang="ja-JP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FF"/>
                </a:highlight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が提唱する職場の手指消毒５つのタイミング</a:t>
            </a:r>
            <a:endParaRPr kumimoji="0" lang="en-US" altLang="ja-JP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00FFFF"/>
              </a:highlight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ja-JP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①</a:t>
            </a:r>
            <a:r>
              <a:rPr kumimoji="0" lang="en-US" altLang="ja-JP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kumimoji="0" lang="ja-JP" altLang="ja-JP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患者に触れる前（検温、血圧測定、胸部・腹部聴診</a:t>
            </a:r>
            <a:r>
              <a:rPr kumimoji="0" lang="ja-JP" alt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の前</a:t>
            </a:r>
            <a:r>
              <a:rPr kumimoji="0" lang="ja-JP" altLang="ja-JP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など）</a:t>
            </a:r>
            <a:endParaRPr kumimoji="0" lang="en-US" altLang="ja-JP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1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												</a:t>
            </a:r>
            <a:r>
              <a:rPr kumimoji="0" lang="ja-JP" altLang="ja-JP" sz="1800" b="1" i="0" u="none" strike="noStrike" kern="1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※</a:t>
            </a:r>
            <a:r>
              <a:rPr kumimoji="0" lang="en-US" altLang="ja-JP" sz="1800" b="1" i="0" u="none" strike="noStrike" kern="1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 </a:t>
            </a:r>
            <a:r>
              <a:rPr kumimoji="0" lang="ja-JP" altLang="ja-JP" sz="1800" b="1" i="0" u="none" strike="noStrike" kern="1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患者に伝染させないため</a:t>
            </a:r>
            <a:endParaRPr kumimoji="0" lang="en-US" altLang="ja-JP" sz="1800" b="1" i="0" u="none" strike="noStrike" kern="1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ja-JP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358775" marR="0" lvl="0" indent="-358775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②</a:t>
            </a:r>
            <a:r>
              <a:rPr kumimoji="0" lang="en-US" altLang="ja-JP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kumimoji="0" lang="ja-JP" altLang="ja-JP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清潔</a:t>
            </a:r>
            <a:r>
              <a:rPr kumimoji="0" lang="en-US" altLang="ja-JP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/</a:t>
            </a:r>
            <a:r>
              <a:rPr kumimoji="0" lang="ja-JP" altLang="ja-JP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無菌捜査の前（創傷処置、カテーテル購入、気管内吸引、汚染された部位から他の部位のケアへ移る前など</a:t>
            </a:r>
            <a:r>
              <a:rPr kumimoji="0" lang="ja-JP" alt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）</a:t>
            </a:r>
            <a:r>
              <a:rPr kumimoji="0" lang="en-US" altLang="ja-JP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	</a:t>
            </a:r>
            <a:r>
              <a:rPr kumimoji="0" lang="ja-JP" altLang="ja-JP" sz="1800" b="1" i="0" u="none" strike="noStrike" kern="1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※</a:t>
            </a:r>
            <a:r>
              <a:rPr kumimoji="0" lang="en-US" altLang="ja-JP" sz="1800" b="1" i="0" u="none" strike="noStrike" kern="1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 </a:t>
            </a:r>
            <a:r>
              <a:rPr kumimoji="0" lang="ja-JP" altLang="ja-JP" sz="1800" b="1" i="0" u="none" strike="noStrike" kern="1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患者に伝染させないため</a:t>
            </a:r>
            <a:endParaRPr kumimoji="0" lang="en-US" altLang="ja-JP" sz="1800" b="1" i="0" u="none" strike="noStrike" kern="1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33350" marR="0" lvl="0" indent="-1333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0" b="1" i="0" u="none" strike="noStrike" kern="1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358775" marR="0" lvl="0" indent="-358775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③</a:t>
            </a:r>
            <a:r>
              <a:rPr kumimoji="0" lang="en-US" altLang="ja-JP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kumimoji="0" lang="ja-JP" altLang="ja-JP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体液暴露リスク後（創傷処置、喀痰吸引、食事介助、口腔ケア、嘔吐物処理、オムツ交換、排せつ介助、手袋を脱いだ後など）</a:t>
            </a:r>
            <a:endParaRPr kumimoji="0" lang="en-US" altLang="ja-JP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33350" marR="0" lvl="0" indent="1333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												</a:t>
            </a:r>
            <a:r>
              <a:rPr kumimoji="0" lang="ja-JP" altLang="ja-JP" sz="18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※</a:t>
            </a:r>
            <a:r>
              <a:rPr kumimoji="0" lang="en-US" altLang="ja-JP" sz="18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 </a:t>
            </a:r>
            <a:r>
              <a:rPr kumimoji="0" lang="ja-JP" altLang="ja-JP" sz="18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患者から伝染させないため</a:t>
            </a:r>
            <a:endParaRPr kumimoji="0" lang="ja-JP" altLang="ja-JP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358775" marR="0" lvl="0" indent="-358775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④</a:t>
            </a:r>
            <a:r>
              <a:rPr kumimoji="0" lang="en-US" altLang="ja-JP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kumimoji="0" lang="ja-JP" altLang="ja-JP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患者に触れた後（検温、血圧測定、胸部</a:t>
            </a:r>
            <a:r>
              <a:rPr kumimoji="0" lang="ja-JP" alt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</a:t>
            </a:r>
            <a:r>
              <a:rPr kumimoji="0" lang="ja-JP" altLang="ja-JP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腹部聴診、手袋を脱いだ後など）</a:t>
            </a:r>
            <a:r>
              <a:rPr kumimoji="0" lang="en-US" altLang="ja-JP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											</a:t>
            </a:r>
            <a:r>
              <a:rPr kumimoji="0" lang="ja-JP" altLang="ja-JP" sz="18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※</a:t>
            </a:r>
            <a:r>
              <a:rPr kumimoji="0" lang="en-US" altLang="ja-JP" sz="18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 </a:t>
            </a:r>
            <a:r>
              <a:rPr kumimoji="0" lang="ja-JP" altLang="ja-JP" sz="18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患者から伝染させないため</a:t>
            </a:r>
            <a:endParaRPr kumimoji="0" lang="ja-JP" altLang="ja-JP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358775" marR="0" lvl="0" indent="-358775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⑤</a:t>
            </a:r>
            <a:r>
              <a:rPr kumimoji="0" lang="en-US" altLang="ja-JP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kumimoji="0" lang="ja-JP" altLang="ja-JP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患者周囲の環境に触れた後（患者周辺の医療機器や環境表面に触れた後、手袋を脱いだ後など）</a:t>
            </a:r>
            <a:r>
              <a:rPr kumimoji="0" lang="en-US" altLang="ja-JP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						</a:t>
            </a:r>
            <a:r>
              <a:rPr kumimoji="0" lang="ja-JP" altLang="ja-JP" sz="18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※</a:t>
            </a:r>
            <a:r>
              <a:rPr kumimoji="0" lang="en-US" altLang="ja-JP" sz="18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 </a:t>
            </a:r>
            <a:r>
              <a:rPr kumimoji="0" lang="ja-JP" altLang="ja-JP" sz="18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患者から伝染させないため</a:t>
            </a:r>
            <a:endParaRPr kumimoji="0" lang="ja-JP" altLang="ja-JP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29EE1EB-62A5-4A04-B715-7B154449323E}"/>
              </a:ext>
            </a:extLst>
          </p:cNvPr>
          <p:cNvSpPr txBox="1"/>
          <p:nvPr/>
        </p:nvSpPr>
        <p:spPr>
          <a:xfrm>
            <a:off x="7847441" y="39328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Ver.210701</a:t>
            </a:r>
          </a:p>
          <a:p>
            <a:r>
              <a:rPr kumimoji="1" lang="ja-JP" altLang="en-US" sz="1200" dirty="0"/>
              <a:t>病院・看護師用</a:t>
            </a:r>
          </a:p>
        </p:txBody>
      </p:sp>
    </p:spTree>
    <p:extLst>
      <p:ext uri="{BB962C8B-B14F-4D97-AF65-F5344CB8AC3E}">
        <p14:creationId xmlns:p14="http://schemas.microsoft.com/office/powerpoint/2010/main" val="2790484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3DDA75-E8A0-4C78-AD3E-B96570031F66}"/>
              </a:ext>
            </a:extLst>
          </p:cNvPr>
          <p:cNvSpPr txBox="1"/>
          <p:nvPr/>
        </p:nvSpPr>
        <p:spPr>
          <a:xfrm>
            <a:off x="221227" y="631894"/>
            <a:ext cx="88204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kern="100" dirty="0">
                <a:solidFill>
                  <a:prstClr val="black"/>
                </a:solidFill>
                <a:highlight>
                  <a:srgbClr val="00FFFF"/>
                </a:highlight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ABHR(</a:t>
            </a:r>
            <a:r>
              <a:rPr lang="ja-JP" altLang="en-US" sz="2400" kern="100" dirty="0">
                <a:solidFill>
                  <a:prstClr val="black"/>
                </a:solidFill>
                <a:highlight>
                  <a:srgbClr val="00FFFF"/>
                </a:highlight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擦式アルコール製剤</a:t>
            </a:r>
            <a:r>
              <a:rPr lang="en-US" altLang="ja-JP" sz="2400" kern="100" dirty="0">
                <a:solidFill>
                  <a:prstClr val="black"/>
                </a:solidFill>
                <a:highlight>
                  <a:srgbClr val="00FFFF"/>
                </a:highlight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)</a:t>
            </a:r>
            <a:r>
              <a:rPr lang="ja-JP" altLang="en-US" sz="2400" kern="100" dirty="0">
                <a:solidFill>
                  <a:prstClr val="black"/>
                </a:solidFill>
                <a:highlight>
                  <a:srgbClr val="00FFFF"/>
                </a:highlight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での手指消毒のコツ</a:t>
            </a:r>
            <a:endParaRPr kumimoji="0" lang="en-US" altLang="ja-JP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00FFFF"/>
              </a:highlight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ja-JP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①原則は「</a:t>
            </a:r>
            <a:r>
              <a:rPr kumimoji="0" lang="ja-JP" alt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擦り込み</a:t>
            </a:r>
            <a:r>
              <a:rPr kumimoji="0" lang="ja-JP" alt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」アルコールが蒸発し乾燥する時に細菌が減少する。</a:t>
            </a:r>
            <a:endParaRPr kumimoji="0" lang="en-US" altLang="ja-JP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000" kern="100" dirty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kern="10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②</a:t>
            </a:r>
            <a:r>
              <a:rPr kumimoji="0" lang="ja-JP" alt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１回の消毒にかける時間</a:t>
            </a:r>
            <a:endParaRPr kumimoji="0" lang="en-US" altLang="ja-JP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kern="10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：</a:t>
            </a:r>
            <a:r>
              <a:rPr lang="en-US" altLang="ja-JP" sz="2000" kern="10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WHO</a:t>
            </a:r>
            <a:r>
              <a:rPr lang="ja-JP" altLang="en-US" sz="2000" kern="10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は</a:t>
            </a:r>
            <a:r>
              <a:rPr lang="en-US" altLang="ja-JP" sz="2000" kern="100" dirty="0">
                <a:solidFill>
                  <a:prstClr val="black"/>
                </a:solidFill>
                <a:highlight>
                  <a:srgbClr val="FFFF00"/>
                </a:highlight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30</a:t>
            </a:r>
            <a:r>
              <a:rPr lang="ja-JP" altLang="en-US" sz="2000" kern="100" dirty="0">
                <a:solidFill>
                  <a:prstClr val="black"/>
                </a:solidFill>
                <a:highlight>
                  <a:srgbClr val="FFFF00"/>
                </a:highlight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秒</a:t>
            </a:r>
            <a:r>
              <a:rPr lang="ja-JP" altLang="en-US" sz="2000" kern="10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を推奨。長いほど遵守率が落ちる傾向があり、多忙な業務　</a:t>
            </a:r>
            <a:endParaRPr lang="en-US" altLang="ja-JP" sz="2000" kern="100" dirty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kern="10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	</a:t>
            </a:r>
            <a:r>
              <a:rPr lang="ja-JP" altLang="en-US" sz="2000" kern="10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でも回数を遵守</a:t>
            </a:r>
            <a:r>
              <a:rPr kumimoji="0" lang="ja-JP" alt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出来る人は、</a:t>
            </a:r>
            <a:r>
              <a:rPr kumimoji="0" lang="ja-JP" alt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技能向上により</a:t>
            </a:r>
            <a:r>
              <a:rPr kumimoji="0" lang="en-US" altLang="ja-JP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15</a:t>
            </a:r>
            <a:r>
              <a:rPr kumimoji="0" lang="ja-JP" alt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秒</a:t>
            </a:r>
            <a:r>
              <a:rPr kumimoji="0" lang="ja-JP" alt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で済ましている。</a:t>
            </a:r>
            <a:endParaRPr kumimoji="0" lang="en-US" altLang="ja-JP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000" kern="100" dirty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kern="10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③</a:t>
            </a:r>
            <a:r>
              <a:rPr lang="en-US" altLang="ja-JP" sz="2000" kern="10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</a:t>
            </a:r>
            <a:r>
              <a:rPr lang="ja-JP" altLang="en-US" sz="2000" kern="10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回の消毒で使用する分量</a:t>
            </a:r>
            <a:endParaRPr lang="en-US" altLang="ja-JP" sz="2000" kern="100" dirty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：必要な量は自分の手の大きさで「</a:t>
            </a:r>
            <a:r>
              <a:rPr kumimoji="0" lang="ja-JP" alt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乾燥しきるまで</a:t>
            </a:r>
            <a:r>
              <a:rPr kumimoji="0" lang="en-US" altLang="ja-JP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15</a:t>
            </a:r>
            <a:r>
              <a:rPr kumimoji="0" lang="ja-JP" alt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秒以上かかる量</a:t>
            </a:r>
            <a:r>
              <a:rPr kumimoji="0" lang="ja-JP" alt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」</a:t>
            </a:r>
            <a:endParaRPr kumimoji="0" lang="en-US" altLang="ja-JP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kern="10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	</a:t>
            </a:r>
            <a:r>
              <a:rPr kumimoji="0" lang="ja-JP" alt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３ｍ</a:t>
            </a:r>
            <a:r>
              <a:rPr kumimoji="0" lang="en-US" altLang="ja-JP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L</a:t>
            </a:r>
            <a:r>
              <a:rPr kumimoji="0" lang="ja-JP" alt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が十分と言われるが、手の大きい人だと不足する。</a:t>
            </a:r>
            <a:endParaRPr kumimoji="0" lang="en-US" altLang="ja-JP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	</a:t>
            </a:r>
            <a:r>
              <a:rPr lang="ja-JP" altLang="en-US" sz="2000" kern="10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１ｍ</a:t>
            </a:r>
            <a:r>
              <a:rPr lang="en-US" altLang="ja-JP" sz="2000" kern="10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L</a:t>
            </a:r>
            <a:r>
              <a:rPr lang="ja-JP" altLang="en-US" sz="2000" kern="10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では不足。日本人は大半が</a:t>
            </a:r>
            <a:r>
              <a:rPr lang="en-US" altLang="ja-JP" sz="2000" kern="10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1.5</a:t>
            </a:r>
            <a:r>
              <a:rPr lang="ja-JP" altLang="en-US" sz="2000" kern="10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～２ｍ</a:t>
            </a:r>
            <a:r>
              <a:rPr lang="en-US" altLang="ja-JP" sz="2000" kern="10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L</a:t>
            </a:r>
            <a:r>
              <a:rPr lang="ja-JP" altLang="en-US" sz="2000" kern="10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で足りるとの報告もある。</a:t>
            </a:r>
            <a:endParaRPr lang="en-US" altLang="ja-JP" sz="2000" kern="100" dirty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kern="10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④消毒する部位の順番</a:t>
            </a:r>
            <a:endParaRPr lang="en-US" altLang="ja-JP" sz="2000" kern="100" dirty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：一番細菌汚染されている</a:t>
            </a:r>
            <a:r>
              <a:rPr kumimoji="0" lang="ja-JP" alt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指先の消毒</a:t>
            </a:r>
            <a:r>
              <a:rPr kumimoji="0" lang="ja-JP" alt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を、最も分量が手中にある最初に</a:t>
            </a:r>
            <a:r>
              <a:rPr kumimoji="0" lang="en-US" altLang="ja-JP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	</a:t>
            </a:r>
            <a:r>
              <a:rPr kumimoji="0" lang="ja-JP" alt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持ってくる方法が、細菌減少率が優位に高かったという報告がある。</a:t>
            </a:r>
            <a:endParaRPr kumimoji="0" lang="en-US" altLang="ja-JP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000" kern="100" dirty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kern="10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INFECTION CONTROL 2022 Vol.31 No.3(243) P29~34</a:t>
            </a:r>
            <a:r>
              <a:rPr lang="ja-JP" altLang="en-US" sz="1200" kern="10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より抜粋</a:t>
            </a:r>
            <a:endParaRPr kumimoji="0" lang="ja-JP" altLang="ja-JP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29EE1EB-62A5-4A04-B715-7B154449323E}"/>
              </a:ext>
            </a:extLst>
          </p:cNvPr>
          <p:cNvSpPr txBox="1"/>
          <p:nvPr/>
        </p:nvSpPr>
        <p:spPr>
          <a:xfrm>
            <a:off x="7847441" y="39328"/>
            <a:ext cx="1122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Ver.220406</a:t>
            </a:r>
          </a:p>
        </p:txBody>
      </p:sp>
    </p:spTree>
    <p:extLst>
      <p:ext uri="{BB962C8B-B14F-4D97-AF65-F5344CB8AC3E}">
        <p14:creationId xmlns:p14="http://schemas.microsoft.com/office/powerpoint/2010/main" val="1067191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3DDA75-E8A0-4C78-AD3E-B96570031F66}"/>
              </a:ext>
            </a:extLst>
          </p:cNvPr>
          <p:cNvSpPr txBox="1"/>
          <p:nvPr/>
        </p:nvSpPr>
        <p:spPr>
          <a:xfrm>
            <a:off x="278092" y="290049"/>
            <a:ext cx="8587816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800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職場</a:t>
            </a:r>
            <a:r>
              <a:rPr lang="ja-JP" altLang="en-US" sz="2800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で</a:t>
            </a:r>
            <a:r>
              <a:rPr lang="ja-JP" altLang="ja-JP" sz="2800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の手指消毒</a:t>
            </a:r>
            <a:r>
              <a:rPr lang="ja-JP" altLang="en-US" sz="2800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・５</a:t>
            </a:r>
            <a:r>
              <a:rPr lang="ja-JP" altLang="ja-JP" sz="2800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つのタイミング</a:t>
            </a:r>
            <a:endParaRPr lang="en-US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endParaRPr lang="ja-JP" alt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447675" indent="-447675" algn="just"/>
            <a:r>
              <a:rPr lang="ja-JP" alt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①</a:t>
            </a:r>
            <a:r>
              <a:rPr lang="en-US" alt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利用者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に触れる前（検温</a:t>
            </a:r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の前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、血圧測定</a:t>
            </a:r>
            <a:r>
              <a:rPr lang="ja-JP" altLang="en-US" sz="2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の前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、</a:t>
            </a:r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体位変換</a:t>
            </a:r>
            <a:r>
              <a:rPr lang="ja-JP" altLang="en-US" sz="2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の前</a:t>
            </a:r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、清拭</a:t>
            </a:r>
            <a:r>
              <a:rPr lang="ja-JP" altLang="en-US" sz="2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の前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など）</a:t>
            </a:r>
            <a:r>
              <a:rPr lang="en-US" altLang="ja-JP" sz="2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	</a:t>
            </a:r>
            <a:r>
              <a:rPr lang="ja-JP" altLang="ja-JP" sz="2100" b="1" kern="100" dirty="0">
                <a:solidFill>
                  <a:srgbClr val="00B05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※</a:t>
            </a:r>
            <a:r>
              <a:rPr lang="en-US" altLang="ja-JP" sz="2100" b="1" kern="100" dirty="0">
                <a:solidFill>
                  <a:srgbClr val="00B05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2100" b="1" kern="100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利用者に菌を伝播</a:t>
            </a:r>
            <a:r>
              <a:rPr lang="ja-JP" altLang="ja-JP" sz="2100" b="1" kern="100" dirty="0">
                <a:solidFill>
                  <a:srgbClr val="00B05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させないため</a:t>
            </a:r>
            <a:r>
              <a:rPr lang="ja-JP" altLang="en-US" sz="2100" b="1" kern="100" dirty="0">
                <a:solidFill>
                  <a:srgbClr val="00B05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に</a:t>
            </a:r>
            <a:endParaRPr lang="en-US" altLang="ja-JP" sz="2100" b="1" kern="100" dirty="0">
              <a:solidFill>
                <a:srgbClr val="00B05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33350" indent="-133350" algn="just"/>
            <a:endParaRPr lang="en-US" altLang="ja-JP" sz="2400" b="1" kern="100" dirty="0">
              <a:solidFill>
                <a:srgbClr val="00B05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447675" indent="-447675" algn="just"/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② 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体液</a:t>
            </a:r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曝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露リスク後（食事介助</a:t>
            </a:r>
            <a:r>
              <a:rPr lang="ja-JP" altLang="en-US" sz="2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の後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、口腔ケア</a:t>
            </a:r>
            <a:r>
              <a:rPr lang="ja-JP" altLang="en-US" sz="2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の後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、嘔吐物処理</a:t>
            </a:r>
            <a:r>
              <a:rPr lang="ja-JP" altLang="en-US" sz="2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の後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、オムツ交換</a:t>
            </a:r>
            <a:r>
              <a:rPr lang="ja-JP" altLang="en-US" sz="2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の後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、排せつ介助</a:t>
            </a:r>
            <a:r>
              <a:rPr lang="ja-JP" altLang="en-US" sz="2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の後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など）</a:t>
            </a:r>
            <a:endParaRPr lang="en-US" alt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33350" indent="133350" algn="just"/>
            <a:r>
              <a:rPr lang="en-US" altLang="ja-JP" sz="2400" b="1" kern="100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							</a:t>
            </a:r>
            <a:r>
              <a:rPr lang="ja-JP" altLang="ja-JP" sz="2100" b="1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※</a:t>
            </a:r>
            <a:r>
              <a:rPr lang="en-US" altLang="ja-JP" sz="2100" b="1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2100" b="1" kern="100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利用者</a:t>
            </a:r>
            <a:r>
              <a:rPr lang="ja-JP" altLang="ja-JP" sz="2100" b="1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から</a:t>
            </a:r>
            <a:r>
              <a:rPr lang="ja-JP" altLang="en-US" sz="2100" b="1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菌を</a:t>
            </a:r>
            <a:r>
              <a:rPr lang="ja-JP" altLang="en-US" sz="2100" b="1" kern="100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伝播</a:t>
            </a:r>
            <a:r>
              <a:rPr lang="ja-JP" altLang="ja-JP" sz="2100" b="1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させないため</a:t>
            </a:r>
            <a:r>
              <a:rPr lang="ja-JP" altLang="en-US" sz="2100" b="1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に</a:t>
            </a:r>
            <a:endParaRPr lang="ja-JP" altLang="ja-JP" sz="2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447675" indent="-447675" algn="just"/>
            <a:r>
              <a:rPr lang="ja-JP" altLang="en-US" sz="2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③ </a:t>
            </a:r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利用者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に触れた後（検温</a:t>
            </a:r>
            <a:r>
              <a:rPr lang="ja-JP" altLang="en-US" sz="2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の後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、血圧測定</a:t>
            </a:r>
            <a:r>
              <a:rPr lang="ja-JP" altLang="en-US" sz="2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の後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、</a:t>
            </a:r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体位変換</a:t>
            </a:r>
            <a:r>
              <a:rPr lang="ja-JP" altLang="en-US" sz="2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の後</a:t>
            </a:r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、清拭</a:t>
            </a:r>
            <a:r>
              <a:rPr lang="ja-JP" altLang="en-US" sz="2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の後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など）</a:t>
            </a:r>
            <a:r>
              <a:rPr lang="en-US" alt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	</a:t>
            </a:r>
            <a:r>
              <a:rPr lang="ja-JP" altLang="ja-JP" sz="2100" b="1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※</a:t>
            </a:r>
            <a:r>
              <a:rPr lang="en-US" altLang="ja-JP" sz="2100" b="1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2100" b="1" kern="100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利用者</a:t>
            </a:r>
            <a:r>
              <a:rPr lang="ja-JP" altLang="ja-JP" sz="2100" b="1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から</a:t>
            </a:r>
            <a:r>
              <a:rPr lang="ja-JP" altLang="en-US" sz="2100" b="1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菌を</a:t>
            </a:r>
            <a:r>
              <a:rPr lang="ja-JP" altLang="en-US" sz="2100" b="1" kern="100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伝播</a:t>
            </a:r>
            <a:r>
              <a:rPr lang="ja-JP" altLang="ja-JP" sz="2100" b="1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させないため</a:t>
            </a:r>
            <a:r>
              <a:rPr lang="ja-JP" altLang="en-US" sz="2100" b="1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に</a:t>
            </a:r>
            <a:endParaRPr lang="ja-JP" altLang="ja-JP" sz="2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2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447675" indent="-447675" algn="just"/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④ 利用者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周囲の環境に触れた後（周辺の</a:t>
            </a:r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物品や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環境表面に触れた後、</a:t>
            </a:r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リネン交換の後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など</a:t>
            </a:r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）</a:t>
            </a:r>
            <a:endParaRPr lang="en-US" alt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447675" indent="-447675" algn="just"/>
            <a:endParaRPr lang="en-US" altLang="ja-JP" sz="2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447675" indent="-447675" algn="just"/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⑤ 手袋を脱いだ</a:t>
            </a:r>
            <a:r>
              <a:rPr lang="en-US" alt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(</a:t>
            </a:r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外した</a:t>
            </a:r>
            <a:r>
              <a:rPr lang="en-US" alt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)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後（</a:t>
            </a:r>
            <a:r>
              <a:rPr lang="ja-JP" altLang="en-US" sz="2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口腔ケア、オムツ交換、排せつ介助時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など</a:t>
            </a:r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）</a:t>
            </a:r>
            <a:r>
              <a:rPr lang="en-US" altLang="ja-JP" sz="21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			</a:t>
            </a:r>
            <a:r>
              <a:rPr lang="en-US" altLang="ja-JP" sz="2100" b="1" kern="100" dirty="0">
                <a:solidFill>
                  <a:srgbClr val="0070C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※ </a:t>
            </a:r>
            <a:r>
              <a:rPr lang="ja-JP" altLang="en-US" sz="2100" b="1" kern="100" dirty="0">
                <a:solidFill>
                  <a:srgbClr val="0070C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手袋の下が汚染している可能性あるため</a:t>
            </a:r>
            <a:endParaRPr lang="en-US" altLang="ja-JP" sz="2400" b="1" kern="100" dirty="0">
              <a:solidFill>
                <a:srgbClr val="0070C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C1FEB5F-65F4-4E33-9833-7C0493802EF8}"/>
              </a:ext>
            </a:extLst>
          </p:cNvPr>
          <p:cNvSpPr txBox="1"/>
          <p:nvPr/>
        </p:nvSpPr>
        <p:spPr>
          <a:xfrm>
            <a:off x="7808737" y="0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Ver.210701</a:t>
            </a:r>
          </a:p>
          <a:p>
            <a:r>
              <a:rPr kumimoji="1" lang="ja-JP" altLang="en-US" sz="1200" dirty="0"/>
              <a:t>施設・介護士用</a:t>
            </a:r>
          </a:p>
        </p:txBody>
      </p:sp>
    </p:spTree>
    <p:extLst>
      <p:ext uri="{BB962C8B-B14F-4D97-AF65-F5344CB8AC3E}">
        <p14:creationId xmlns:p14="http://schemas.microsoft.com/office/powerpoint/2010/main" val="3682280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3DDA75-E8A0-4C78-AD3E-B96570031F66}"/>
              </a:ext>
            </a:extLst>
          </p:cNvPr>
          <p:cNvSpPr txBox="1"/>
          <p:nvPr/>
        </p:nvSpPr>
        <p:spPr>
          <a:xfrm>
            <a:off x="439492" y="155486"/>
            <a:ext cx="827136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effectLst/>
                <a:highlight>
                  <a:srgbClr val="FFFF00"/>
                </a:highlight>
                <a:ea typeface="游明朝" panose="02020400000000000000" pitchFamily="18" charset="-128"/>
                <a:cs typeface="Times New Roman" panose="02020603050405020304" pitchFamily="18" charset="0"/>
              </a:rPr>
              <a:t>ご</a:t>
            </a:r>
            <a:r>
              <a:rPr lang="ja-JP" altLang="ja-JP" sz="2800" dirty="0">
                <a:effectLst/>
                <a:highlight>
                  <a:srgbClr val="FFFF00"/>
                </a:highlight>
                <a:ea typeface="游明朝" panose="02020400000000000000" pitchFamily="18" charset="-128"/>
                <a:cs typeface="Times New Roman" panose="02020603050405020304" pitchFamily="18" charset="0"/>
              </a:rPr>
              <a:t>家庭</a:t>
            </a:r>
            <a:r>
              <a:rPr lang="ja-JP" altLang="en-US" sz="2800" dirty="0">
                <a:effectLst/>
                <a:highlight>
                  <a:srgbClr val="FFFF00"/>
                </a:highlight>
                <a:ea typeface="游明朝" panose="02020400000000000000" pitchFamily="18" charset="-128"/>
                <a:cs typeface="Times New Roman" panose="02020603050405020304" pitchFamily="18" charset="0"/>
              </a:rPr>
              <a:t>で</a:t>
            </a:r>
            <a:r>
              <a:rPr lang="ja-JP" altLang="ja-JP" sz="2800" dirty="0">
                <a:effectLst/>
                <a:highlight>
                  <a:srgbClr val="FFFF00"/>
                </a:highlight>
                <a:ea typeface="游明朝" panose="02020400000000000000" pitchFamily="18" charset="-128"/>
                <a:cs typeface="Times New Roman" panose="02020603050405020304" pitchFamily="18" charset="0"/>
              </a:rPr>
              <a:t>の</a:t>
            </a:r>
            <a:r>
              <a:rPr lang="ja-JP" altLang="en-US" sz="2800" dirty="0">
                <a:effectLst/>
                <a:highlight>
                  <a:srgbClr val="FFFF00"/>
                </a:highlight>
                <a:ea typeface="游明朝" panose="02020400000000000000" pitchFamily="18" charset="-128"/>
                <a:cs typeface="Times New Roman" panose="02020603050405020304" pitchFamily="18" charset="0"/>
              </a:rPr>
              <a:t>手洗い・</a:t>
            </a:r>
            <a:r>
              <a:rPr lang="ja-JP" altLang="en-US" sz="2800" dirty="0">
                <a:highlight>
                  <a:srgbClr val="FFFF00"/>
                </a:highlight>
                <a:ea typeface="游明朝" panose="02020400000000000000" pitchFamily="18" charset="-128"/>
                <a:cs typeface="Times New Roman" panose="02020603050405020304" pitchFamily="18" charset="0"/>
              </a:rPr>
              <a:t>７</a:t>
            </a:r>
            <a:r>
              <a:rPr lang="ja-JP" altLang="ja-JP" sz="2800" dirty="0">
                <a:effectLst/>
                <a:highlight>
                  <a:srgbClr val="FFFF00"/>
                </a:highlight>
                <a:ea typeface="游明朝" panose="02020400000000000000" pitchFamily="18" charset="-128"/>
                <a:cs typeface="Times New Roman" panose="02020603050405020304" pitchFamily="18" charset="0"/>
              </a:rPr>
              <a:t>つのタイミング</a:t>
            </a:r>
            <a:endParaRPr lang="en-US" altLang="ja-JP" sz="2800" kern="100" dirty="0">
              <a:effectLst/>
              <a:highlight>
                <a:srgbClr val="FFFF00"/>
              </a:highlight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endParaRPr lang="ja-JP" alt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33350" indent="-133350" algn="just"/>
            <a:r>
              <a:rPr lang="ja-JP" altLang="ja-JP" sz="2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①</a:t>
            </a:r>
            <a:r>
              <a:rPr lang="en-US" altLang="ja-JP" sz="2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2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家に帰ってきた</a:t>
            </a:r>
            <a:r>
              <a:rPr lang="ja-JP" altLang="ja-JP" sz="2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時</a:t>
            </a:r>
          </a:p>
          <a:p>
            <a:pPr marL="133350" indent="-133350" algn="just"/>
            <a:endParaRPr lang="en-US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33350" indent="-133350" algn="just"/>
            <a:r>
              <a:rPr lang="ja-JP" altLang="ja-JP" sz="2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②</a:t>
            </a:r>
            <a:r>
              <a:rPr lang="en-US" altLang="ja-JP" sz="2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ja-JP" sz="2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鼻をかんだ</a:t>
            </a:r>
            <a:r>
              <a:rPr lang="ja-JP" altLang="en-US" sz="2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り、咳やくしゃみ</a:t>
            </a:r>
            <a:r>
              <a:rPr lang="ja-JP" altLang="en-US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の後</a:t>
            </a:r>
            <a:endParaRPr lang="en-US" altLang="ja-JP" sz="2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33350" indent="-133350" algn="just"/>
            <a:endParaRPr lang="en-US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33350" indent="-133350" algn="just"/>
            <a:r>
              <a:rPr lang="ja-JP" altLang="en-US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③トイレを済ませた後</a:t>
            </a:r>
            <a:endParaRPr lang="ja-JP" altLang="ja-JP" sz="2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33350" indent="-133350" algn="just"/>
            <a:endParaRPr lang="en-US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33350" indent="-133350" algn="just"/>
            <a:r>
              <a:rPr lang="ja-JP" altLang="en-US" sz="2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④</a:t>
            </a:r>
            <a:r>
              <a:rPr lang="en-US" altLang="ja-JP" sz="2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ja-JP" sz="2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ご飯</a:t>
            </a:r>
            <a:r>
              <a:rPr lang="ja-JP" altLang="en-US" sz="2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や間食</a:t>
            </a:r>
            <a:r>
              <a:rPr lang="ja-JP" altLang="ja-JP" sz="2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を食べる前</a:t>
            </a:r>
          </a:p>
          <a:p>
            <a:pPr marL="133350" indent="-133350" algn="just"/>
            <a:endParaRPr lang="en-US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33350" indent="-133350" algn="just"/>
            <a:r>
              <a:rPr lang="ja-JP" altLang="en-US" sz="2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⑤</a:t>
            </a:r>
            <a:r>
              <a:rPr lang="en-US" altLang="ja-JP" sz="2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2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ペットなど</a:t>
            </a:r>
            <a:r>
              <a:rPr lang="ja-JP" altLang="en-US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動物に触れた後</a:t>
            </a:r>
            <a:endParaRPr lang="ja-JP" altLang="ja-JP" sz="2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33350" indent="-133350" algn="just"/>
            <a:endParaRPr lang="en-US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33350" indent="-133350" algn="just"/>
            <a:r>
              <a:rPr lang="ja-JP" altLang="en-US" sz="2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⑥</a:t>
            </a:r>
            <a:r>
              <a:rPr lang="en-US" altLang="ja-JP" sz="2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病気の</a:t>
            </a:r>
            <a:r>
              <a:rPr lang="ja-JP" altLang="ja-JP" sz="2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人</a:t>
            </a:r>
            <a:r>
              <a:rPr lang="ja-JP" altLang="en-US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をお世話する前と後</a:t>
            </a:r>
            <a:endParaRPr lang="ja-JP" altLang="ja-JP" sz="2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33350" indent="-133350"/>
            <a:endParaRPr lang="en-US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33350" indent="-133350" algn="just"/>
            <a:r>
              <a:rPr lang="ja-JP" altLang="en-US" sz="2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⑦</a:t>
            </a:r>
            <a:r>
              <a:rPr lang="en-US" altLang="ja-JP" sz="2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ja-JP" sz="2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外</a:t>
            </a:r>
            <a:r>
              <a:rPr lang="ja-JP" altLang="en-US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から持ち込んだ</a:t>
            </a:r>
            <a:r>
              <a:rPr lang="ja-JP" altLang="en-US" sz="2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所持品や携帯電話</a:t>
            </a:r>
            <a:r>
              <a:rPr lang="ja-JP" altLang="en-US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を</a:t>
            </a:r>
            <a:r>
              <a:rPr lang="ja-JP" altLang="ja-JP" sz="2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触った</a:t>
            </a:r>
            <a:r>
              <a:rPr lang="ja-JP" altLang="en-US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後</a:t>
            </a:r>
            <a:endParaRPr lang="ja-JP" altLang="ja-JP" sz="2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68FC6857-F499-49C4-BF2A-B914269EAC1A}"/>
              </a:ext>
            </a:extLst>
          </p:cNvPr>
          <p:cNvGrpSpPr>
            <a:grpSpLocks/>
          </p:cNvGrpSpPr>
          <p:nvPr/>
        </p:nvGrpSpPr>
        <p:grpSpPr bwMode="auto">
          <a:xfrm>
            <a:off x="6996092" y="4104807"/>
            <a:ext cx="509234" cy="700395"/>
            <a:chOff x="5" y="5"/>
            <a:chExt cx="763" cy="1298"/>
          </a:xfrm>
        </p:grpSpPr>
        <p:sp>
          <p:nvSpPr>
            <p:cNvPr id="7" name="Freeform 25">
              <a:extLst>
                <a:ext uri="{FF2B5EF4-FFF2-40B4-BE49-F238E27FC236}">
                  <a16:creationId xmlns:a16="http://schemas.microsoft.com/office/drawing/2014/main" id="{81E3362A-213B-429C-9F4D-57B0F1FFB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" y="491"/>
              <a:ext cx="763" cy="812"/>
            </a:xfrm>
            <a:custGeom>
              <a:avLst/>
              <a:gdLst>
                <a:gd name="T0" fmla="*/ 5131 w 21600"/>
                <a:gd name="T1" fmla="*/ 0 h 21600"/>
                <a:gd name="T2" fmla="*/ 0 w 21600"/>
                <a:gd name="T3" fmla="*/ 12520 h 21600"/>
                <a:gd name="T4" fmla="*/ 1940 w 21600"/>
                <a:gd name="T5" fmla="*/ 19534 h 21600"/>
                <a:gd name="T6" fmla="*/ 3015 w 21600"/>
                <a:gd name="T7" fmla="*/ 20695 h 21600"/>
                <a:gd name="T8" fmla="*/ 10808 w 21600"/>
                <a:gd name="T9" fmla="*/ 21600 h 21600"/>
                <a:gd name="T10" fmla="*/ 18617 w 21600"/>
                <a:gd name="T11" fmla="*/ 20695 h 21600"/>
                <a:gd name="T12" fmla="*/ 19724 w 21600"/>
                <a:gd name="T13" fmla="*/ 19413 h 21600"/>
                <a:gd name="T14" fmla="*/ 21600 w 21600"/>
                <a:gd name="T15" fmla="*/ 12520 h 21600"/>
                <a:gd name="T16" fmla="*/ 16420 w 21600"/>
                <a:gd name="T17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00" h="21600">
                  <a:moveTo>
                    <a:pt x="5131" y="0"/>
                  </a:moveTo>
                  <a:cubicBezTo>
                    <a:pt x="4698" y="5068"/>
                    <a:pt x="0" y="5294"/>
                    <a:pt x="0" y="12520"/>
                  </a:cubicBezTo>
                  <a:cubicBezTo>
                    <a:pt x="0" y="16230"/>
                    <a:pt x="1443" y="18402"/>
                    <a:pt x="1940" y="19534"/>
                  </a:cubicBezTo>
                  <a:cubicBezTo>
                    <a:pt x="2293" y="20303"/>
                    <a:pt x="2518" y="20484"/>
                    <a:pt x="3015" y="20695"/>
                  </a:cubicBezTo>
                  <a:cubicBezTo>
                    <a:pt x="3865" y="21027"/>
                    <a:pt x="5500" y="21600"/>
                    <a:pt x="10808" y="21600"/>
                  </a:cubicBezTo>
                  <a:cubicBezTo>
                    <a:pt x="16100" y="21600"/>
                    <a:pt x="17767" y="21027"/>
                    <a:pt x="18617" y="20695"/>
                  </a:cubicBezTo>
                  <a:cubicBezTo>
                    <a:pt x="19114" y="20484"/>
                    <a:pt x="19387" y="20167"/>
                    <a:pt x="19724" y="19413"/>
                  </a:cubicBezTo>
                  <a:cubicBezTo>
                    <a:pt x="20237" y="18297"/>
                    <a:pt x="21600" y="15582"/>
                    <a:pt x="21600" y="12520"/>
                  </a:cubicBezTo>
                  <a:cubicBezTo>
                    <a:pt x="21600" y="5294"/>
                    <a:pt x="16853" y="5068"/>
                    <a:pt x="16420" y="0"/>
                  </a:cubicBezTo>
                </a:path>
              </a:pathLst>
            </a:custGeom>
            <a:solidFill>
              <a:srgbClr val="FFFFFF"/>
            </a:solidFill>
            <a:ln w="14400" cap="rnd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EEFDB666-C5DA-4691-A318-08FB7487D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" y="361"/>
              <a:ext cx="399" cy="145"/>
            </a:xfrm>
            <a:custGeom>
              <a:avLst/>
              <a:gdLst>
                <a:gd name="T0" fmla="*/ 0 w 21600"/>
                <a:gd name="T1" fmla="*/ 2194 h 21600"/>
                <a:gd name="T2" fmla="*/ 10800 w 21600"/>
                <a:gd name="T3" fmla="*/ 0 h 21600"/>
                <a:gd name="T4" fmla="*/ 21600 w 21600"/>
                <a:gd name="T5" fmla="*/ 2194 h 21600"/>
                <a:gd name="T6" fmla="*/ 21600 w 21600"/>
                <a:gd name="T7" fmla="*/ 19406 h 21600"/>
                <a:gd name="T8" fmla="*/ 10800 w 21600"/>
                <a:gd name="T9" fmla="*/ 21600 h 21600"/>
                <a:gd name="T10" fmla="*/ 0 w 21600"/>
                <a:gd name="T11" fmla="*/ 19406 h 21600"/>
                <a:gd name="T12" fmla="*/ 0 w 21600"/>
                <a:gd name="T13" fmla="*/ 219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2194"/>
                  </a:moveTo>
                  <a:cubicBezTo>
                    <a:pt x="0" y="2194"/>
                    <a:pt x="4480" y="0"/>
                    <a:pt x="10800" y="0"/>
                  </a:cubicBezTo>
                  <a:cubicBezTo>
                    <a:pt x="18102" y="0"/>
                    <a:pt x="21600" y="2194"/>
                    <a:pt x="21600" y="2194"/>
                  </a:cubicBezTo>
                  <a:cubicBezTo>
                    <a:pt x="21600" y="2194"/>
                    <a:pt x="21600" y="19406"/>
                    <a:pt x="21600" y="19406"/>
                  </a:cubicBezTo>
                  <a:cubicBezTo>
                    <a:pt x="21600" y="19406"/>
                    <a:pt x="18501" y="21600"/>
                    <a:pt x="10800" y="21600"/>
                  </a:cubicBezTo>
                  <a:cubicBezTo>
                    <a:pt x="4357" y="21600"/>
                    <a:pt x="0" y="19406"/>
                    <a:pt x="0" y="19406"/>
                  </a:cubicBezTo>
                  <a:cubicBezTo>
                    <a:pt x="0" y="19406"/>
                    <a:pt x="0" y="2194"/>
                    <a:pt x="0" y="2194"/>
                  </a:cubicBezTo>
                </a:path>
              </a:pathLst>
            </a:custGeom>
            <a:solidFill>
              <a:srgbClr val="7DBE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D03CF286-4866-4817-ABBD-A16435E57B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" y="197"/>
              <a:ext cx="78" cy="168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0 h 21600"/>
                <a:gd name="T4" fmla="*/ 21600 w 21600"/>
                <a:gd name="T5" fmla="*/ 21091 h 21600"/>
                <a:gd name="T6" fmla="*/ 10957 w 21600"/>
                <a:gd name="T7" fmla="*/ 21600 h 21600"/>
                <a:gd name="T8" fmla="*/ 0 w 21600"/>
                <a:gd name="T9" fmla="*/ 21091 h 21600"/>
                <a:gd name="T10" fmla="*/ 0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0"/>
                    <a:pt x="21600" y="0"/>
                    <a:pt x="21600" y="0"/>
                  </a:cubicBezTo>
                  <a:cubicBezTo>
                    <a:pt x="21600" y="0"/>
                    <a:pt x="21600" y="21091"/>
                    <a:pt x="21600" y="21091"/>
                  </a:cubicBezTo>
                  <a:cubicBezTo>
                    <a:pt x="21600" y="21091"/>
                    <a:pt x="16591" y="21600"/>
                    <a:pt x="10957" y="21600"/>
                  </a:cubicBezTo>
                  <a:cubicBezTo>
                    <a:pt x="4852" y="21600"/>
                    <a:pt x="0" y="21091"/>
                    <a:pt x="0" y="21091"/>
                  </a:cubicBezTo>
                  <a:cubicBezTo>
                    <a:pt x="0" y="21091"/>
                    <a:pt x="0" y="0"/>
                    <a:pt x="0" y="0"/>
                  </a:cubicBezTo>
                </a:path>
              </a:pathLst>
            </a:custGeom>
            <a:solidFill>
              <a:srgbClr val="7DBE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9D99F613-93F8-4EFC-A4D3-479B8772A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89"/>
              <a:ext cx="99" cy="118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0 h 21600"/>
                <a:gd name="T4" fmla="*/ 21600 w 21600"/>
                <a:gd name="T5" fmla="*/ 20873 h 21600"/>
                <a:gd name="T6" fmla="*/ 10862 w 21600"/>
                <a:gd name="T7" fmla="*/ 21600 h 21600"/>
                <a:gd name="T8" fmla="*/ 0 w 21600"/>
                <a:gd name="T9" fmla="*/ 20873 h 21600"/>
                <a:gd name="T10" fmla="*/ 0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0"/>
                    <a:pt x="21600" y="0"/>
                    <a:pt x="21600" y="0"/>
                  </a:cubicBezTo>
                  <a:cubicBezTo>
                    <a:pt x="21600" y="0"/>
                    <a:pt x="21600" y="20873"/>
                    <a:pt x="21600" y="20873"/>
                  </a:cubicBezTo>
                  <a:cubicBezTo>
                    <a:pt x="21600" y="20873"/>
                    <a:pt x="17650" y="21600"/>
                    <a:pt x="10862" y="21600"/>
                  </a:cubicBezTo>
                  <a:cubicBezTo>
                    <a:pt x="4320" y="21600"/>
                    <a:pt x="0" y="20873"/>
                    <a:pt x="0" y="20873"/>
                  </a:cubicBezTo>
                  <a:cubicBezTo>
                    <a:pt x="0" y="20873"/>
                    <a:pt x="0" y="0"/>
                    <a:pt x="0" y="0"/>
                  </a:cubicBezTo>
                </a:path>
              </a:pathLst>
            </a:custGeom>
            <a:solidFill>
              <a:srgbClr val="7DBE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11" name="Freeform 29">
              <a:extLst>
                <a:ext uri="{FF2B5EF4-FFF2-40B4-BE49-F238E27FC236}">
                  <a16:creationId xmlns:a16="http://schemas.microsoft.com/office/drawing/2014/main" id="{7B2B34FD-2F73-4E8E-B7E7-7E2F86E6A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" y="5"/>
              <a:ext cx="372" cy="107"/>
            </a:xfrm>
            <a:custGeom>
              <a:avLst/>
              <a:gdLst>
                <a:gd name="T0" fmla="*/ 11228 w 21600"/>
                <a:gd name="T1" fmla="*/ 0 h 21600"/>
                <a:gd name="T2" fmla="*/ 15772 w 21600"/>
                <a:gd name="T3" fmla="*/ 0 h 21600"/>
                <a:gd name="T4" fmla="*/ 21435 w 21600"/>
                <a:gd name="T5" fmla="*/ 6594 h 21600"/>
                <a:gd name="T6" fmla="*/ 21402 w 21600"/>
                <a:gd name="T7" fmla="*/ 18644 h 21600"/>
                <a:gd name="T8" fmla="*/ 6157 w 21600"/>
                <a:gd name="T9" fmla="*/ 18872 h 21600"/>
                <a:gd name="T10" fmla="*/ 4873 w 21600"/>
                <a:gd name="T11" fmla="*/ 13415 h 21600"/>
                <a:gd name="T12" fmla="*/ 1054 w 21600"/>
                <a:gd name="T13" fmla="*/ 16939 h 21600"/>
                <a:gd name="T14" fmla="*/ 0 w 21600"/>
                <a:gd name="T15" fmla="*/ 9208 h 21600"/>
                <a:gd name="T16" fmla="*/ 11228 w 21600"/>
                <a:gd name="T17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00" h="21600">
                  <a:moveTo>
                    <a:pt x="11228" y="0"/>
                  </a:moveTo>
                  <a:cubicBezTo>
                    <a:pt x="11228" y="0"/>
                    <a:pt x="15772" y="0"/>
                    <a:pt x="15772" y="0"/>
                  </a:cubicBezTo>
                  <a:cubicBezTo>
                    <a:pt x="20546" y="0"/>
                    <a:pt x="21172" y="455"/>
                    <a:pt x="21435" y="6594"/>
                  </a:cubicBezTo>
                  <a:cubicBezTo>
                    <a:pt x="21600" y="9777"/>
                    <a:pt x="21402" y="18644"/>
                    <a:pt x="21402" y="18644"/>
                  </a:cubicBezTo>
                  <a:cubicBezTo>
                    <a:pt x="19921" y="20804"/>
                    <a:pt x="11294" y="21600"/>
                    <a:pt x="6157" y="18872"/>
                  </a:cubicBezTo>
                  <a:cubicBezTo>
                    <a:pt x="5993" y="15461"/>
                    <a:pt x="5993" y="13415"/>
                    <a:pt x="4873" y="13415"/>
                  </a:cubicBezTo>
                  <a:cubicBezTo>
                    <a:pt x="4182" y="13415"/>
                    <a:pt x="2470" y="15234"/>
                    <a:pt x="1054" y="16939"/>
                  </a:cubicBezTo>
                  <a:cubicBezTo>
                    <a:pt x="626" y="14665"/>
                    <a:pt x="230" y="12278"/>
                    <a:pt x="0" y="9208"/>
                  </a:cubicBezTo>
                  <a:cubicBezTo>
                    <a:pt x="2140" y="3865"/>
                    <a:pt x="5532" y="0"/>
                    <a:pt x="11228" y="0"/>
                  </a:cubicBezTo>
                </a:path>
              </a:pathLst>
            </a:custGeom>
            <a:solidFill>
              <a:srgbClr val="7DBE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12" name="Freeform 30">
              <a:extLst>
                <a:ext uri="{FF2B5EF4-FFF2-40B4-BE49-F238E27FC236}">
                  <a16:creationId xmlns:a16="http://schemas.microsoft.com/office/drawing/2014/main" id="{AC3D8F2B-85BC-42BB-917C-BC42E2D60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" y="28"/>
              <a:ext cx="220" cy="1"/>
            </a:xfrm>
            <a:custGeom>
              <a:avLst/>
              <a:gdLst>
                <a:gd name="T0" fmla="*/ 0 w 21600"/>
                <a:gd name="T1" fmla="*/ 0 h 21600"/>
                <a:gd name="T2" fmla="*/ 11105 w 21600"/>
                <a:gd name="T3" fmla="*/ 2160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3443" y="0"/>
                    <a:pt x="7219" y="21600"/>
                    <a:pt x="11105" y="21600"/>
                  </a:cubicBezTo>
                  <a:cubicBezTo>
                    <a:pt x="14715" y="21600"/>
                    <a:pt x="18324" y="0"/>
                    <a:pt x="21600" y="0"/>
                  </a:cubicBezTo>
                </a:path>
              </a:pathLst>
            </a:custGeom>
            <a:noFill/>
            <a:ln w="72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13" name="Freeform 31">
              <a:extLst>
                <a:ext uri="{FF2B5EF4-FFF2-40B4-BE49-F238E27FC236}">
                  <a16:creationId xmlns:a16="http://schemas.microsoft.com/office/drawing/2014/main" id="{615A47A2-1D36-492B-BD99-B6A065390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" y="388"/>
              <a:ext cx="339" cy="3"/>
            </a:xfrm>
            <a:custGeom>
              <a:avLst/>
              <a:gdLst>
                <a:gd name="T0" fmla="*/ 0 w 21600"/>
                <a:gd name="T1" fmla="*/ 4320 h 21600"/>
                <a:gd name="T2" fmla="*/ 10456 w 21600"/>
                <a:gd name="T3" fmla="*/ 2160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4320"/>
                  </a:moveTo>
                  <a:cubicBezTo>
                    <a:pt x="3003" y="17280"/>
                    <a:pt x="6657" y="21600"/>
                    <a:pt x="10456" y="21600"/>
                  </a:cubicBezTo>
                  <a:cubicBezTo>
                    <a:pt x="14509" y="21600"/>
                    <a:pt x="18488" y="12960"/>
                    <a:pt x="21600" y="0"/>
                  </a:cubicBezTo>
                </a:path>
              </a:pathLst>
            </a:custGeom>
            <a:noFill/>
            <a:ln w="72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14" name="Freeform 32">
              <a:extLst>
                <a:ext uri="{FF2B5EF4-FFF2-40B4-BE49-F238E27FC236}">
                  <a16:creationId xmlns:a16="http://schemas.microsoft.com/office/drawing/2014/main" id="{17E6BB80-3F03-4790-BD34-66A6826A2A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" y="702"/>
              <a:ext cx="598" cy="510"/>
            </a:xfrm>
            <a:custGeom>
              <a:avLst/>
              <a:gdLst>
                <a:gd name="T0" fmla="*/ 21600 w 21600"/>
                <a:gd name="T1" fmla="*/ 13735 h 21600"/>
                <a:gd name="T2" fmla="*/ 10841 w 21600"/>
                <a:gd name="T3" fmla="*/ 21600 h 21600"/>
                <a:gd name="T4" fmla="*/ 0 w 21600"/>
                <a:gd name="T5" fmla="*/ 13710 h 21600"/>
                <a:gd name="T6" fmla="*/ 430 w 21600"/>
                <a:gd name="T7" fmla="*/ 6735 h 21600"/>
                <a:gd name="T8" fmla="*/ 10780 w 21600"/>
                <a:gd name="T9" fmla="*/ 0 h 21600"/>
                <a:gd name="T10" fmla="*/ 21232 w 21600"/>
                <a:gd name="T11" fmla="*/ 6735 h 21600"/>
                <a:gd name="T12" fmla="*/ 21600 w 21600"/>
                <a:gd name="T13" fmla="*/ 137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21600" y="13735"/>
                  </a:moveTo>
                  <a:cubicBezTo>
                    <a:pt x="20270" y="18377"/>
                    <a:pt x="15852" y="21600"/>
                    <a:pt x="10841" y="21600"/>
                  </a:cubicBezTo>
                  <a:cubicBezTo>
                    <a:pt x="5789" y="21600"/>
                    <a:pt x="1330" y="18377"/>
                    <a:pt x="0" y="13710"/>
                  </a:cubicBezTo>
                  <a:cubicBezTo>
                    <a:pt x="0" y="13710"/>
                    <a:pt x="430" y="6735"/>
                    <a:pt x="430" y="6735"/>
                  </a:cubicBezTo>
                  <a:cubicBezTo>
                    <a:pt x="2127" y="2694"/>
                    <a:pt x="6239" y="0"/>
                    <a:pt x="10780" y="0"/>
                  </a:cubicBezTo>
                  <a:cubicBezTo>
                    <a:pt x="15361" y="0"/>
                    <a:pt x="19514" y="2670"/>
                    <a:pt x="21232" y="6735"/>
                  </a:cubicBezTo>
                  <a:cubicBezTo>
                    <a:pt x="21232" y="6735"/>
                    <a:pt x="21600" y="13735"/>
                    <a:pt x="21600" y="13735"/>
                  </a:cubicBezTo>
                </a:path>
              </a:pathLst>
            </a:custGeom>
            <a:solidFill>
              <a:srgbClr val="7DB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15" name="Freeform 33">
              <a:extLst>
                <a:ext uri="{FF2B5EF4-FFF2-40B4-BE49-F238E27FC236}">
                  <a16:creationId xmlns:a16="http://schemas.microsoft.com/office/drawing/2014/main" id="{E9592C6A-F17A-465D-AC19-74C4898AE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" y="861"/>
              <a:ext cx="622" cy="182"/>
            </a:xfrm>
            <a:custGeom>
              <a:avLst/>
              <a:gdLst>
                <a:gd name="T0" fmla="*/ 394 w 21600"/>
                <a:gd name="T1" fmla="*/ 19514 h 21600"/>
                <a:gd name="T2" fmla="*/ 0 w 21600"/>
                <a:gd name="T3" fmla="*/ 11439 h 21600"/>
                <a:gd name="T4" fmla="*/ 788 w 21600"/>
                <a:gd name="T5" fmla="*/ 0 h 21600"/>
                <a:gd name="T6" fmla="*/ 10770 w 21600"/>
                <a:gd name="T7" fmla="*/ 1884 h 21600"/>
                <a:gd name="T8" fmla="*/ 20832 w 21600"/>
                <a:gd name="T9" fmla="*/ 0 h 21600"/>
                <a:gd name="T10" fmla="*/ 21600 w 21600"/>
                <a:gd name="T11" fmla="*/ 11305 h 21600"/>
                <a:gd name="T12" fmla="*/ 21187 w 21600"/>
                <a:gd name="T13" fmla="*/ 19581 h 21600"/>
                <a:gd name="T14" fmla="*/ 10770 w 21600"/>
                <a:gd name="T15" fmla="*/ 21600 h 21600"/>
                <a:gd name="T16" fmla="*/ 394 w 21600"/>
                <a:gd name="T17" fmla="*/ 195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00" h="21600">
                  <a:moveTo>
                    <a:pt x="394" y="19514"/>
                  </a:moveTo>
                  <a:cubicBezTo>
                    <a:pt x="138" y="16957"/>
                    <a:pt x="0" y="14064"/>
                    <a:pt x="0" y="11439"/>
                  </a:cubicBezTo>
                  <a:cubicBezTo>
                    <a:pt x="0" y="7604"/>
                    <a:pt x="276" y="3566"/>
                    <a:pt x="788" y="0"/>
                  </a:cubicBezTo>
                  <a:cubicBezTo>
                    <a:pt x="3721" y="1144"/>
                    <a:pt x="7207" y="1884"/>
                    <a:pt x="10770" y="1884"/>
                  </a:cubicBezTo>
                  <a:cubicBezTo>
                    <a:pt x="14374" y="1884"/>
                    <a:pt x="17898" y="1211"/>
                    <a:pt x="20832" y="0"/>
                  </a:cubicBezTo>
                  <a:cubicBezTo>
                    <a:pt x="21364" y="3566"/>
                    <a:pt x="21600" y="7536"/>
                    <a:pt x="21600" y="11305"/>
                  </a:cubicBezTo>
                  <a:cubicBezTo>
                    <a:pt x="21600" y="13996"/>
                    <a:pt x="21462" y="16957"/>
                    <a:pt x="21187" y="19581"/>
                  </a:cubicBezTo>
                  <a:cubicBezTo>
                    <a:pt x="18194" y="20860"/>
                    <a:pt x="14512" y="21600"/>
                    <a:pt x="10770" y="21600"/>
                  </a:cubicBezTo>
                  <a:cubicBezTo>
                    <a:pt x="7010" y="21600"/>
                    <a:pt x="3406" y="20793"/>
                    <a:pt x="394" y="19514"/>
                  </a:cubicBezTo>
                </a:path>
              </a:pathLst>
            </a:custGeom>
            <a:solidFill>
              <a:srgbClr val="D9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16" name="Freeform 34">
              <a:extLst>
                <a:ext uri="{FF2B5EF4-FFF2-40B4-BE49-F238E27FC236}">
                  <a16:creationId xmlns:a16="http://schemas.microsoft.com/office/drawing/2014/main" id="{7E3EB962-8251-4758-B87B-68E9ED0DDF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" y="917"/>
              <a:ext cx="20" cy="79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19059" y="4696"/>
                    <a:pt x="7624" y="15965"/>
                    <a:pt x="0" y="21600"/>
                  </a:cubicBezTo>
                </a:path>
              </a:pathLst>
            </a:cu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17" name="Freeform 35">
              <a:extLst>
                <a:ext uri="{FF2B5EF4-FFF2-40B4-BE49-F238E27FC236}">
                  <a16:creationId xmlns:a16="http://schemas.microsoft.com/office/drawing/2014/main" id="{3404760F-555B-4463-A95C-8D6F07D63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" y="916"/>
              <a:ext cx="21" cy="82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838" y="4767"/>
                    <a:pt x="18097" y="14301"/>
                    <a:pt x="21600" y="21600"/>
                  </a:cubicBezTo>
                </a:path>
              </a:pathLst>
            </a:cu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18" name="Freeform 36">
              <a:extLst>
                <a:ext uri="{FF2B5EF4-FFF2-40B4-BE49-F238E27FC236}">
                  <a16:creationId xmlns:a16="http://schemas.microsoft.com/office/drawing/2014/main" id="{F5FC99BE-0D69-410C-8ECE-8204549D3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" y="913"/>
              <a:ext cx="21" cy="19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4086" y="5082"/>
                    <a:pt x="16346" y="17153"/>
                    <a:pt x="21600" y="21600"/>
                  </a:cubicBezTo>
                </a:path>
              </a:pathLst>
            </a:cu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19" name="Freeform 37">
              <a:extLst>
                <a:ext uri="{FF2B5EF4-FFF2-40B4-BE49-F238E27FC236}">
                  <a16:creationId xmlns:a16="http://schemas.microsoft.com/office/drawing/2014/main" id="{F0B3E7CD-F4EF-485D-BE9F-32AEB3C8E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" y="930"/>
              <a:ext cx="51" cy="69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18930" y="7613"/>
                    <a:pt x="13106" y="16997"/>
                    <a:pt x="0" y="21600"/>
                  </a:cubicBezTo>
                </a:path>
              </a:pathLst>
            </a:cu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cxnSp>
          <p:nvCxnSpPr>
            <p:cNvPr id="20" name="Line 38">
              <a:extLst>
                <a:ext uri="{FF2B5EF4-FFF2-40B4-BE49-F238E27FC236}">
                  <a16:creationId xmlns:a16="http://schemas.microsoft.com/office/drawing/2014/main" id="{DBF86A45-C8E3-4896-A110-5B5259ABE06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31" y="909"/>
              <a:ext cx="1" cy="100"/>
            </a:xfrm>
            <a:prstGeom prst="line">
              <a:avLst/>
            </a:pr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Freeform 39">
              <a:extLst>
                <a:ext uri="{FF2B5EF4-FFF2-40B4-BE49-F238E27FC236}">
                  <a16:creationId xmlns:a16="http://schemas.microsoft.com/office/drawing/2014/main" id="{1B612CF3-F40D-4BD4-A73C-0445C78E96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" y="952"/>
              <a:ext cx="38" cy="24"/>
            </a:xfrm>
            <a:custGeom>
              <a:avLst/>
              <a:gdLst>
                <a:gd name="T0" fmla="*/ 21600 w 21600"/>
                <a:gd name="T1" fmla="*/ 21600 h 21600"/>
                <a:gd name="T2" fmla="*/ 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18054" y="17385"/>
                    <a:pt x="7415" y="6322"/>
                    <a:pt x="0" y="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cxnSp>
          <p:nvCxnSpPr>
            <p:cNvPr id="22" name="Line 40">
              <a:extLst>
                <a:ext uri="{FF2B5EF4-FFF2-40B4-BE49-F238E27FC236}">
                  <a16:creationId xmlns:a16="http://schemas.microsoft.com/office/drawing/2014/main" id="{698348C1-34D2-42AD-8B93-11C120CE054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67" y="905"/>
              <a:ext cx="8" cy="29"/>
            </a:xfrm>
            <a:prstGeom prst="line">
              <a:avLst/>
            </a:pr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Line 41">
              <a:extLst>
                <a:ext uri="{FF2B5EF4-FFF2-40B4-BE49-F238E27FC236}">
                  <a16:creationId xmlns:a16="http://schemas.microsoft.com/office/drawing/2014/main" id="{DCF200D2-67A6-4B92-9BBE-FB0A976C427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54" y="911"/>
              <a:ext cx="9" cy="30"/>
            </a:xfrm>
            <a:prstGeom prst="line">
              <a:avLst/>
            </a:pr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Line 42">
              <a:extLst>
                <a:ext uri="{FF2B5EF4-FFF2-40B4-BE49-F238E27FC236}">
                  <a16:creationId xmlns:a16="http://schemas.microsoft.com/office/drawing/2014/main" id="{6EB57500-0A80-4B5D-B096-CFB324C5304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99" y="913"/>
              <a:ext cx="14" cy="29"/>
            </a:xfrm>
            <a:prstGeom prst="line">
              <a:avLst/>
            </a:pr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Freeform 43">
              <a:extLst>
                <a:ext uri="{FF2B5EF4-FFF2-40B4-BE49-F238E27FC236}">
                  <a16:creationId xmlns:a16="http://schemas.microsoft.com/office/drawing/2014/main" id="{9BC9D48E-3036-4880-A50A-DA0EDDA67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" y="915"/>
              <a:ext cx="47" cy="84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18000" y="5546"/>
                    <a:pt x="8743" y="16492"/>
                    <a:pt x="0" y="21600"/>
                  </a:cubicBezTo>
                </a:path>
              </a:pathLst>
            </a:cu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cxnSp>
          <p:nvCxnSpPr>
            <p:cNvPr id="26" name="Line 44">
              <a:extLst>
                <a:ext uri="{FF2B5EF4-FFF2-40B4-BE49-F238E27FC236}">
                  <a16:creationId xmlns:a16="http://schemas.microsoft.com/office/drawing/2014/main" id="{D4B346F9-251B-470E-9DCD-9B07E8AB491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71" y="956"/>
              <a:ext cx="64" cy="2"/>
            </a:xfrm>
            <a:prstGeom prst="line">
              <a:avLst/>
            </a:pr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Freeform 45">
              <a:extLst>
                <a:ext uri="{FF2B5EF4-FFF2-40B4-BE49-F238E27FC236}">
                  <a16:creationId xmlns:a16="http://schemas.microsoft.com/office/drawing/2014/main" id="{4A192673-BC7D-4BCF-BFFB-7FC8B0604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" y="922"/>
              <a:ext cx="47" cy="89"/>
            </a:xfrm>
            <a:custGeom>
              <a:avLst/>
              <a:gdLst>
                <a:gd name="T0" fmla="*/ 0 w 21600"/>
                <a:gd name="T1" fmla="*/ 275 h 21600"/>
                <a:gd name="T2" fmla="*/ 21600 w 21600"/>
                <a:gd name="T3" fmla="*/ 0 h 21600"/>
                <a:gd name="T4" fmla="*/ 5465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275"/>
                  </a:moveTo>
                  <a:cubicBezTo>
                    <a:pt x="5725" y="138"/>
                    <a:pt x="15354" y="0"/>
                    <a:pt x="21600" y="0"/>
                  </a:cubicBezTo>
                  <a:cubicBezTo>
                    <a:pt x="21600" y="5503"/>
                    <a:pt x="17696" y="16510"/>
                    <a:pt x="5465" y="21600"/>
                  </a:cubicBezTo>
                </a:path>
              </a:pathLst>
            </a:cu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28" name="Oval 46">
              <a:extLst>
                <a:ext uri="{FF2B5EF4-FFF2-40B4-BE49-F238E27FC236}">
                  <a16:creationId xmlns:a16="http://schemas.microsoft.com/office/drawing/2014/main" id="{5F2E8B51-594F-41E0-A24D-9EAA0F075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" y="902"/>
              <a:ext cx="30" cy="30"/>
            </a:xfrm>
            <a:prstGeom prst="ellips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04BD0811-AF91-4D0E-8074-3B62C8B7B284}"/>
              </a:ext>
            </a:extLst>
          </p:cNvPr>
          <p:cNvGrpSpPr>
            <a:grpSpLocks/>
          </p:cNvGrpSpPr>
          <p:nvPr/>
        </p:nvGrpSpPr>
        <p:grpSpPr bwMode="auto">
          <a:xfrm>
            <a:off x="6830723" y="2429941"/>
            <a:ext cx="639619" cy="660583"/>
            <a:chOff x="5" y="2"/>
            <a:chExt cx="763" cy="1389"/>
          </a:xfrm>
        </p:grpSpPr>
        <p:sp>
          <p:nvSpPr>
            <p:cNvPr id="30" name="Freeform 3">
              <a:extLst>
                <a:ext uri="{FF2B5EF4-FFF2-40B4-BE49-F238E27FC236}">
                  <a16:creationId xmlns:a16="http://schemas.microsoft.com/office/drawing/2014/main" id="{489BBA1A-19C4-4028-ABBE-B5AF30717C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" y="39"/>
              <a:ext cx="355" cy="64"/>
            </a:xfrm>
            <a:custGeom>
              <a:avLst/>
              <a:gdLst>
                <a:gd name="T0" fmla="*/ 0 w 21600"/>
                <a:gd name="T1" fmla="*/ 15236 h 21600"/>
                <a:gd name="T2" fmla="*/ 3204 w 21600"/>
                <a:gd name="T3" fmla="*/ 0 h 21600"/>
                <a:gd name="T4" fmla="*/ 21600 w 21600"/>
                <a:gd name="T5" fmla="*/ 0 h 21600"/>
                <a:gd name="T6" fmla="*/ 21600 w 21600"/>
                <a:gd name="T7" fmla="*/ 12921 h 21600"/>
                <a:gd name="T8" fmla="*/ 2997 w 21600"/>
                <a:gd name="T9" fmla="*/ 12921 h 21600"/>
                <a:gd name="T10" fmla="*/ 1826 w 21600"/>
                <a:gd name="T11" fmla="*/ 21600 h 21600"/>
                <a:gd name="T12" fmla="*/ 0 w 21600"/>
                <a:gd name="T13" fmla="*/ 1523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15236"/>
                  </a:moveTo>
                  <a:cubicBezTo>
                    <a:pt x="1206" y="4821"/>
                    <a:pt x="1309" y="0"/>
                    <a:pt x="3204" y="0"/>
                  </a:cubicBezTo>
                  <a:cubicBezTo>
                    <a:pt x="3204" y="0"/>
                    <a:pt x="21600" y="0"/>
                    <a:pt x="21600" y="0"/>
                  </a:cubicBezTo>
                  <a:cubicBezTo>
                    <a:pt x="21600" y="0"/>
                    <a:pt x="21600" y="12921"/>
                    <a:pt x="21600" y="12921"/>
                  </a:cubicBezTo>
                  <a:cubicBezTo>
                    <a:pt x="21600" y="12921"/>
                    <a:pt x="2997" y="12921"/>
                    <a:pt x="2997" y="12921"/>
                  </a:cubicBezTo>
                  <a:cubicBezTo>
                    <a:pt x="2997" y="12921"/>
                    <a:pt x="1826" y="21600"/>
                    <a:pt x="1826" y="21600"/>
                  </a:cubicBezTo>
                  <a:cubicBezTo>
                    <a:pt x="1826" y="21600"/>
                    <a:pt x="0" y="15236"/>
                    <a:pt x="0" y="15236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31" name="Freeform 4">
              <a:extLst>
                <a:ext uri="{FF2B5EF4-FFF2-40B4-BE49-F238E27FC236}">
                  <a16:creationId xmlns:a16="http://schemas.microsoft.com/office/drawing/2014/main" id="{DE7CBC9B-51D7-4A3F-B381-7715E5BAE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" y="71"/>
              <a:ext cx="91" cy="110"/>
            </a:xfrm>
            <a:custGeom>
              <a:avLst/>
              <a:gdLst>
                <a:gd name="T0" fmla="*/ 11672 w 21600"/>
                <a:gd name="T1" fmla="*/ 0 h 21600"/>
                <a:gd name="T2" fmla="*/ 21600 w 21600"/>
                <a:gd name="T3" fmla="*/ 5148 h 21600"/>
                <a:gd name="T4" fmla="*/ 10062 w 21600"/>
                <a:gd name="T5" fmla="*/ 21376 h 21600"/>
                <a:gd name="T6" fmla="*/ 0 w 21600"/>
                <a:gd name="T7" fmla="*/ 16340 h 21600"/>
                <a:gd name="T8" fmla="*/ 11672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11672" y="0"/>
                  </a:moveTo>
                  <a:cubicBezTo>
                    <a:pt x="14489" y="0"/>
                    <a:pt x="20661" y="2686"/>
                    <a:pt x="21600" y="5148"/>
                  </a:cubicBezTo>
                  <a:cubicBezTo>
                    <a:pt x="19588" y="8618"/>
                    <a:pt x="14087" y="16452"/>
                    <a:pt x="10062" y="21376"/>
                  </a:cubicBezTo>
                  <a:cubicBezTo>
                    <a:pt x="6708" y="21600"/>
                    <a:pt x="1073" y="18802"/>
                    <a:pt x="0" y="16340"/>
                  </a:cubicBezTo>
                  <a:cubicBezTo>
                    <a:pt x="0" y="16340"/>
                    <a:pt x="11672" y="0"/>
                    <a:pt x="11672" y="0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8D40E56-2A9E-457F-B755-15FF0C554C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" y="392"/>
              <a:ext cx="562" cy="999"/>
            </a:xfrm>
            <a:custGeom>
              <a:avLst/>
              <a:gdLst>
                <a:gd name="T0" fmla="*/ 0 w 21600"/>
                <a:gd name="T1" fmla="*/ 3077 h 21600"/>
                <a:gd name="T2" fmla="*/ 1306 w 21600"/>
                <a:gd name="T3" fmla="*/ 1324 h 21600"/>
                <a:gd name="T4" fmla="*/ 10800 w 21600"/>
                <a:gd name="T5" fmla="*/ 0 h 21600"/>
                <a:gd name="T6" fmla="*/ 20577 w 21600"/>
                <a:gd name="T7" fmla="*/ 1471 h 21600"/>
                <a:gd name="T8" fmla="*/ 21600 w 21600"/>
                <a:gd name="T9" fmla="*/ 3077 h 21600"/>
                <a:gd name="T10" fmla="*/ 21600 w 21600"/>
                <a:gd name="T11" fmla="*/ 19835 h 21600"/>
                <a:gd name="T12" fmla="*/ 19945 w 21600"/>
                <a:gd name="T13" fmla="*/ 21122 h 21600"/>
                <a:gd name="T14" fmla="*/ 10800 w 21600"/>
                <a:gd name="T15" fmla="*/ 21600 h 21600"/>
                <a:gd name="T16" fmla="*/ 1938 w 21600"/>
                <a:gd name="T17" fmla="*/ 21171 h 21600"/>
                <a:gd name="T18" fmla="*/ 0 w 21600"/>
                <a:gd name="T19" fmla="*/ 19835 h 21600"/>
                <a:gd name="T20" fmla="*/ 0 w 21600"/>
                <a:gd name="T21" fmla="*/ 307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0" y="3077"/>
                  </a:moveTo>
                  <a:cubicBezTo>
                    <a:pt x="0" y="2366"/>
                    <a:pt x="370" y="1716"/>
                    <a:pt x="1306" y="1324"/>
                  </a:cubicBezTo>
                  <a:cubicBezTo>
                    <a:pt x="3506" y="368"/>
                    <a:pt x="7948" y="0"/>
                    <a:pt x="10800" y="0"/>
                  </a:cubicBezTo>
                  <a:cubicBezTo>
                    <a:pt x="13718" y="0"/>
                    <a:pt x="18247" y="343"/>
                    <a:pt x="20577" y="1471"/>
                  </a:cubicBezTo>
                  <a:cubicBezTo>
                    <a:pt x="21273" y="1802"/>
                    <a:pt x="21600" y="2415"/>
                    <a:pt x="21600" y="3077"/>
                  </a:cubicBezTo>
                  <a:cubicBezTo>
                    <a:pt x="21600" y="3077"/>
                    <a:pt x="21600" y="19835"/>
                    <a:pt x="21600" y="19835"/>
                  </a:cubicBezTo>
                  <a:cubicBezTo>
                    <a:pt x="21600" y="20423"/>
                    <a:pt x="21273" y="20938"/>
                    <a:pt x="19945" y="21122"/>
                  </a:cubicBezTo>
                  <a:cubicBezTo>
                    <a:pt x="17724" y="21453"/>
                    <a:pt x="13696" y="21600"/>
                    <a:pt x="10800" y="21600"/>
                  </a:cubicBezTo>
                  <a:cubicBezTo>
                    <a:pt x="8035" y="21600"/>
                    <a:pt x="4268" y="21551"/>
                    <a:pt x="1938" y="21171"/>
                  </a:cubicBezTo>
                  <a:cubicBezTo>
                    <a:pt x="784" y="20987"/>
                    <a:pt x="0" y="20399"/>
                    <a:pt x="0" y="19835"/>
                  </a:cubicBezTo>
                  <a:cubicBezTo>
                    <a:pt x="0" y="19835"/>
                    <a:pt x="0" y="3077"/>
                    <a:pt x="0" y="3077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33" name="Freeform 6">
              <a:extLst>
                <a:ext uri="{FF2B5EF4-FFF2-40B4-BE49-F238E27FC236}">
                  <a16:creationId xmlns:a16="http://schemas.microsoft.com/office/drawing/2014/main" id="{3E09950C-20F4-441C-8242-F891762AA4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501"/>
              <a:ext cx="444" cy="15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021" y="18400"/>
                    <a:pt x="17324" y="21600"/>
                    <a:pt x="21600" y="0"/>
                  </a:cubicBezTo>
                </a:path>
              </a:pathLst>
            </a:custGeom>
            <a:noFill/>
            <a:ln w="72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34" name="Freeform 7">
              <a:extLst>
                <a:ext uri="{FF2B5EF4-FFF2-40B4-BE49-F238E27FC236}">
                  <a16:creationId xmlns:a16="http://schemas.microsoft.com/office/drawing/2014/main" id="{1F5F16BF-0D54-46D4-93EF-CC2CCCB5B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" y="606"/>
              <a:ext cx="429" cy="602"/>
            </a:xfrm>
            <a:custGeom>
              <a:avLst/>
              <a:gdLst>
                <a:gd name="T0" fmla="*/ 0 w 21600"/>
                <a:gd name="T1" fmla="*/ 9925 h 21600"/>
                <a:gd name="T2" fmla="*/ 2229 w 21600"/>
                <a:gd name="T3" fmla="*/ 2197 h 21600"/>
                <a:gd name="T4" fmla="*/ 10743 w 21600"/>
                <a:gd name="T5" fmla="*/ 0 h 21600"/>
                <a:gd name="T6" fmla="*/ 18971 w 21600"/>
                <a:gd name="T7" fmla="*/ 2197 h 21600"/>
                <a:gd name="T8" fmla="*/ 21486 w 21600"/>
                <a:gd name="T9" fmla="*/ 9925 h 21600"/>
                <a:gd name="T10" fmla="*/ 21486 w 21600"/>
                <a:gd name="T11" fmla="*/ 21010 h 21600"/>
                <a:gd name="T12" fmla="*/ 10743 w 21600"/>
                <a:gd name="T13" fmla="*/ 21600 h 21600"/>
                <a:gd name="T14" fmla="*/ 0 w 21600"/>
                <a:gd name="T15" fmla="*/ 21010 h 21600"/>
                <a:gd name="T16" fmla="*/ 0 w 21600"/>
                <a:gd name="T17" fmla="*/ 992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00" h="21600">
                  <a:moveTo>
                    <a:pt x="0" y="9925"/>
                  </a:moveTo>
                  <a:cubicBezTo>
                    <a:pt x="0" y="5756"/>
                    <a:pt x="314" y="3661"/>
                    <a:pt x="2229" y="2197"/>
                  </a:cubicBezTo>
                  <a:cubicBezTo>
                    <a:pt x="4143" y="753"/>
                    <a:pt x="7371" y="0"/>
                    <a:pt x="10743" y="0"/>
                  </a:cubicBezTo>
                  <a:cubicBezTo>
                    <a:pt x="13657" y="0"/>
                    <a:pt x="16714" y="753"/>
                    <a:pt x="18971" y="2197"/>
                  </a:cubicBezTo>
                  <a:cubicBezTo>
                    <a:pt x="21600" y="3885"/>
                    <a:pt x="21486" y="5614"/>
                    <a:pt x="21486" y="9925"/>
                  </a:cubicBezTo>
                  <a:cubicBezTo>
                    <a:pt x="21486" y="9925"/>
                    <a:pt x="21486" y="21010"/>
                    <a:pt x="21486" y="21010"/>
                  </a:cubicBezTo>
                  <a:cubicBezTo>
                    <a:pt x="18886" y="21336"/>
                    <a:pt x="14314" y="21600"/>
                    <a:pt x="10743" y="21600"/>
                  </a:cubicBezTo>
                  <a:cubicBezTo>
                    <a:pt x="7171" y="21600"/>
                    <a:pt x="2543" y="21336"/>
                    <a:pt x="0" y="21010"/>
                  </a:cubicBezTo>
                  <a:cubicBezTo>
                    <a:pt x="0" y="21010"/>
                    <a:pt x="0" y="9925"/>
                    <a:pt x="0" y="9925"/>
                  </a:cubicBezTo>
                </a:path>
              </a:pathLst>
            </a:custGeom>
            <a:solidFill>
              <a:srgbClr val="F5C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35" name="Freeform 8">
              <a:extLst>
                <a:ext uri="{FF2B5EF4-FFF2-40B4-BE49-F238E27FC236}">
                  <a16:creationId xmlns:a16="http://schemas.microsoft.com/office/drawing/2014/main" id="{D87337F2-0DD0-4CFF-8CF2-6C529F071A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" y="886"/>
              <a:ext cx="313" cy="52"/>
            </a:xfrm>
            <a:custGeom>
              <a:avLst/>
              <a:gdLst>
                <a:gd name="T0" fmla="*/ 2862 w 21600"/>
                <a:gd name="T1" fmla="*/ 2348 h 21600"/>
                <a:gd name="T2" fmla="*/ 18660 w 21600"/>
                <a:gd name="T3" fmla="*/ 1409 h 21600"/>
                <a:gd name="T4" fmla="*/ 18660 w 21600"/>
                <a:gd name="T5" fmla="*/ 19017 h 21600"/>
                <a:gd name="T6" fmla="*/ 2940 w 21600"/>
                <a:gd name="T7" fmla="*/ 19722 h 21600"/>
                <a:gd name="T8" fmla="*/ 2862 w 21600"/>
                <a:gd name="T9" fmla="*/ 234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862" y="2348"/>
                  </a:moveTo>
                  <a:cubicBezTo>
                    <a:pt x="5723" y="3522"/>
                    <a:pt x="16465" y="3052"/>
                    <a:pt x="18660" y="1409"/>
                  </a:cubicBezTo>
                  <a:cubicBezTo>
                    <a:pt x="20738" y="0"/>
                    <a:pt x="21600" y="16435"/>
                    <a:pt x="18660" y="19017"/>
                  </a:cubicBezTo>
                  <a:cubicBezTo>
                    <a:pt x="16465" y="20896"/>
                    <a:pt x="5763" y="21600"/>
                    <a:pt x="2940" y="19722"/>
                  </a:cubicBezTo>
                  <a:cubicBezTo>
                    <a:pt x="0" y="17843"/>
                    <a:pt x="823" y="1409"/>
                    <a:pt x="2862" y="2348"/>
                  </a:cubicBezTo>
                </a:path>
              </a:pathLst>
            </a:custGeom>
            <a:solidFill>
              <a:srgbClr val="D66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36" name="Freeform 9">
              <a:extLst>
                <a:ext uri="{FF2B5EF4-FFF2-40B4-BE49-F238E27FC236}">
                  <a16:creationId xmlns:a16="http://schemas.microsoft.com/office/drawing/2014/main" id="{B9EF0924-2A8B-4043-AC84-1CF097F1D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" y="768"/>
              <a:ext cx="59" cy="42"/>
            </a:xfrm>
            <a:custGeom>
              <a:avLst/>
              <a:gdLst>
                <a:gd name="T0" fmla="*/ 0 w 21600"/>
                <a:gd name="T1" fmla="*/ 1459 h 21600"/>
                <a:gd name="T2" fmla="*/ 20761 w 21600"/>
                <a:gd name="T3" fmla="*/ 1168 h 21600"/>
                <a:gd name="T4" fmla="*/ 13212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1459"/>
                  </a:moveTo>
                  <a:cubicBezTo>
                    <a:pt x="6082" y="584"/>
                    <a:pt x="15518" y="0"/>
                    <a:pt x="20761" y="1168"/>
                  </a:cubicBezTo>
                  <a:cubicBezTo>
                    <a:pt x="21600" y="9924"/>
                    <a:pt x="17825" y="17805"/>
                    <a:pt x="13212" y="216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37" name="Freeform 10">
              <a:extLst>
                <a:ext uri="{FF2B5EF4-FFF2-40B4-BE49-F238E27FC236}">
                  <a16:creationId xmlns:a16="http://schemas.microsoft.com/office/drawing/2014/main" id="{ABA26FC5-AD5F-4A27-8094-A8372267C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" y="793"/>
              <a:ext cx="18" cy="66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11631"/>
                    <a:pt x="16723" y="16800"/>
                    <a:pt x="0" y="21600"/>
                  </a:cubicBezTo>
                </a:path>
              </a:pathLst>
            </a:cu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38" name="Freeform 11">
              <a:extLst>
                <a:ext uri="{FF2B5EF4-FFF2-40B4-BE49-F238E27FC236}">
                  <a16:creationId xmlns:a16="http://schemas.microsoft.com/office/drawing/2014/main" id="{3F70579B-EE89-4E4F-B2CC-5AC77843BD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" y="773"/>
              <a:ext cx="10" cy="81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7454"/>
                    <a:pt x="16800" y="17189"/>
                    <a:pt x="0" y="21600"/>
                  </a:cubicBezTo>
                </a:path>
              </a:pathLst>
            </a:cu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39" name="Freeform 12">
              <a:extLst>
                <a:ext uri="{FF2B5EF4-FFF2-40B4-BE49-F238E27FC236}">
                  <a16:creationId xmlns:a16="http://schemas.microsoft.com/office/drawing/2014/main" id="{F790DE6B-C34C-47E8-9E4D-50731EF4BE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" y="765"/>
              <a:ext cx="29" cy="92"/>
            </a:xfrm>
            <a:custGeom>
              <a:avLst/>
              <a:gdLst>
                <a:gd name="T0" fmla="*/ 0 w 21600"/>
                <a:gd name="T1" fmla="*/ 0 h 21600"/>
                <a:gd name="T2" fmla="*/ 1728 w 21600"/>
                <a:gd name="T3" fmla="*/ 21600 h 21600"/>
                <a:gd name="T4" fmla="*/ 21600 w 21600"/>
                <a:gd name="T5" fmla="*/ 112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5600"/>
                    <a:pt x="1728" y="17200"/>
                    <a:pt x="1728" y="21600"/>
                  </a:cubicBezTo>
                  <a:cubicBezTo>
                    <a:pt x="8640" y="18933"/>
                    <a:pt x="19008" y="13733"/>
                    <a:pt x="21600" y="112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40" name="Freeform 13">
              <a:extLst>
                <a:ext uri="{FF2B5EF4-FFF2-40B4-BE49-F238E27FC236}">
                  <a16:creationId xmlns:a16="http://schemas.microsoft.com/office/drawing/2014/main" id="{F7F7219E-0F4F-4DC1-AF3D-E7D11AFB29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" y="780"/>
              <a:ext cx="44" cy="69"/>
            </a:xfrm>
            <a:custGeom>
              <a:avLst/>
              <a:gdLst>
                <a:gd name="T0" fmla="*/ 277 w 21600"/>
                <a:gd name="T1" fmla="*/ 177 h 21600"/>
                <a:gd name="T2" fmla="*/ 21600 w 21600"/>
                <a:gd name="T3" fmla="*/ 708 h 21600"/>
                <a:gd name="T4" fmla="*/ 21600 w 21600"/>
                <a:gd name="T5" fmla="*/ 20715 h 21600"/>
                <a:gd name="T6" fmla="*/ 0 w 21600"/>
                <a:gd name="T7" fmla="*/ 2106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77" y="177"/>
                  </a:moveTo>
                  <a:cubicBezTo>
                    <a:pt x="5815" y="0"/>
                    <a:pt x="21600" y="708"/>
                    <a:pt x="21600" y="708"/>
                  </a:cubicBezTo>
                  <a:cubicBezTo>
                    <a:pt x="21600" y="708"/>
                    <a:pt x="21600" y="20715"/>
                    <a:pt x="21600" y="20715"/>
                  </a:cubicBezTo>
                  <a:cubicBezTo>
                    <a:pt x="21600" y="20715"/>
                    <a:pt x="5262" y="21600"/>
                    <a:pt x="0" y="21069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cxnSp>
          <p:nvCxnSpPr>
            <p:cNvPr id="41" name="Line 14">
              <a:extLst>
                <a:ext uri="{FF2B5EF4-FFF2-40B4-BE49-F238E27FC236}">
                  <a16:creationId xmlns:a16="http://schemas.microsoft.com/office/drawing/2014/main" id="{90A49CD0-35FE-4974-ADB3-EC4B79BDFDC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30" y="810"/>
              <a:ext cx="56" cy="1"/>
            </a:xfrm>
            <a:prstGeom prst="line">
              <a:avLst/>
            </a:pr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" name="Freeform 15">
              <a:extLst>
                <a:ext uri="{FF2B5EF4-FFF2-40B4-BE49-F238E27FC236}">
                  <a16:creationId xmlns:a16="http://schemas.microsoft.com/office/drawing/2014/main" id="{F07A11F0-3FBD-4CB3-9DF7-37E62A7CA7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" y="773"/>
              <a:ext cx="10" cy="81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7454"/>
                    <a:pt x="17788" y="17189"/>
                    <a:pt x="0" y="21600"/>
                  </a:cubicBezTo>
                </a:path>
              </a:pathLst>
            </a:cu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43" name="Freeform 16">
              <a:extLst>
                <a:ext uri="{FF2B5EF4-FFF2-40B4-BE49-F238E27FC236}">
                  <a16:creationId xmlns:a16="http://schemas.microsoft.com/office/drawing/2014/main" id="{C738425A-3B48-45BC-A56B-F2E3ACE0F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" y="765"/>
              <a:ext cx="28" cy="92"/>
            </a:xfrm>
            <a:custGeom>
              <a:avLst/>
              <a:gdLst>
                <a:gd name="T0" fmla="*/ 0 w 21600"/>
                <a:gd name="T1" fmla="*/ 0 h 21600"/>
                <a:gd name="T2" fmla="*/ 1728 w 21600"/>
                <a:gd name="T3" fmla="*/ 21600 h 21600"/>
                <a:gd name="T4" fmla="*/ 21600 w 21600"/>
                <a:gd name="T5" fmla="*/ 112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5600"/>
                    <a:pt x="1728" y="17200"/>
                    <a:pt x="1728" y="21600"/>
                  </a:cubicBezTo>
                  <a:cubicBezTo>
                    <a:pt x="8640" y="18933"/>
                    <a:pt x="19008" y="13733"/>
                    <a:pt x="21600" y="112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44" name="Freeform 17">
              <a:extLst>
                <a:ext uri="{FF2B5EF4-FFF2-40B4-BE49-F238E27FC236}">
                  <a16:creationId xmlns:a16="http://schemas.microsoft.com/office/drawing/2014/main" id="{F1B3E66A-4298-4BD0-AFEC-AC24A35BB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" y="290"/>
              <a:ext cx="177" cy="131"/>
            </a:xfrm>
            <a:custGeom>
              <a:avLst/>
              <a:gdLst>
                <a:gd name="T0" fmla="*/ 0 w 21600"/>
                <a:gd name="T1" fmla="*/ 5236 h 21600"/>
                <a:gd name="T2" fmla="*/ 10765 w 21600"/>
                <a:gd name="T3" fmla="*/ 281 h 21600"/>
                <a:gd name="T4" fmla="*/ 21600 w 21600"/>
                <a:gd name="T5" fmla="*/ 5236 h 21600"/>
                <a:gd name="T6" fmla="*/ 21600 w 21600"/>
                <a:gd name="T7" fmla="*/ 16551 h 21600"/>
                <a:gd name="T8" fmla="*/ 10765 w 21600"/>
                <a:gd name="T9" fmla="*/ 21600 h 21600"/>
                <a:gd name="T10" fmla="*/ 0 w 21600"/>
                <a:gd name="T11" fmla="*/ 16551 h 21600"/>
                <a:gd name="T12" fmla="*/ 0 w 21600"/>
                <a:gd name="T13" fmla="*/ 523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5236"/>
                  </a:moveTo>
                  <a:cubicBezTo>
                    <a:pt x="0" y="0"/>
                    <a:pt x="2691" y="281"/>
                    <a:pt x="10765" y="281"/>
                  </a:cubicBezTo>
                  <a:cubicBezTo>
                    <a:pt x="18633" y="281"/>
                    <a:pt x="21600" y="0"/>
                    <a:pt x="21600" y="5236"/>
                  </a:cubicBezTo>
                  <a:cubicBezTo>
                    <a:pt x="21600" y="5236"/>
                    <a:pt x="21600" y="16551"/>
                    <a:pt x="21600" y="16551"/>
                  </a:cubicBezTo>
                  <a:cubicBezTo>
                    <a:pt x="21600" y="21132"/>
                    <a:pt x="17114" y="21600"/>
                    <a:pt x="10765" y="21600"/>
                  </a:cubicBezTo>
                  <a:cubicBezTo>
                    <a:pt x="4969" y="21600"/>
                    <a:pt x="0" y="21319"/>
                    <a:pt x="0" y="16551"/>
                  </a:cubicBezTo>
                  <a:cubicBezTo>
                    <a:pt x="0" y="16551"/>
                    <a:pt x="0" y="5236"/>
                    <a:pt x="0" y="5236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45" name="Freeform 18">
              <a:extLst>
                <a:ext uri="{FF2B5EF4-FFF2-40B4-BE49-F238E27FC236}">
                  <a16:creationId xmlns:a16="http://schemas.microsoft.com/office/drawing/2014/main" id="{EAC40E44-5289-4305-9F8B-133CF46DB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" y="320"/>
              <a:ext cx="144" cy="11"/>
            </a:xfrm>
            <a:custGeom>
              <a:avLst/>
              <a:gdLst>
                <a:gd name="T0" fmla="*/ 0 w 21600"/>
                <a:gd name="T1" fmla="*/ 324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3240"/>
                  </a:moveTo>
                  <a:cubicBezTo>
                    <a:pt x="4422" y="19440"/>
                    <a:pt x="17858" y="21600"/>
                    <a:pt x="21600" y="0"/>
                  </a:cubicBezTo>
                </a:path>
              </a:pathLst>
            </a:custGeom>
            <a:noFill/>
            <a:ln w="72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46" name="Freeform 19">
              <a:extLst>
                <a:ext uri="{FF2B5EF4-FFF2-40B4-BE49-F238E27FC236}">
                  <a16:creationId xmlns:a16="http://schemas.microsoft.com/office/drawing/2014/main" id="{0164ADB9-3BE2-4546-8B86-FCE2DF346F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" y="213"/>
              <a:ext cx="123" cy="94"/>
            </a:xfrm>
            <a:custGeom>
              <a:avLst/>
              <a:gdLst>
                <a:gd name="T0" fmla="*/ 0 w 21600"/>
                <a:gd name="T1" fmla="*/ 4656 h 21600"/>
                <a:gd name="T2" fmla="*/ 10750 w 21600"/>
                <a:gd name="T3" fmla="*/ 517 h 21600"/>
                <a:gd name="T4" fmla="*/ 21600 w 21600"/>
                <a:gd name="T5" fmla="*/ 4656 h 21600"/>
                <a:gd name="T6" fmla="*/ 21600 w 21600"/>
                <a:gd name="T7" fmla="*/ 16814 h 21600"/>
                <a:gd name="T8" fmla="*/ 11447 w 21600"/>
                <a:gd name="T9" fmla="*/ 21471 h 21600"/>
                <a:gd name="T10" fmla="*/ 0 w 21600"/>
                <a:gd name="T11" fmla="*/ 16814 h 21600"/>
                <a:gd name="T12" fmla="*/ 0 w 21600"/>
                <a:gd name="T13" fmla="*/ 465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4656"/>
                  </a:moveTo>
                  <a:cubicBezTo>
                    <a:pt x="0" y="129"/>
                    <a:pt x="5475" y="517"/>
                    <a:pt x="10750" y="517"/>
                  </a:cubicBezTo>
                  <a:cubicBezTo>
                    <a:pt x="15429" y="517"/>
                    <a:pt x="21600" y="0"/>
                    <a:pt x="21600" y="4656"/>
                  </a:cubicBezTo>
                  <a:cubicBezTo>
                    <a:pt x="21600" y="4656"/>
                    <a:pt x="21600" y="16814"/>
                    <a:pt x="21600" y="16814"/>
                  </a:cubicBezTo>
                  <a:cubicBezTo>
                    <a:pt x="21600" y="20953"/>
                    <a:pt x="15030" y="21341"/>
                    <a:pt x="11447" y="21471"/>
                  </a:cubicBezTo>
                  <a:cubicBezTo>
                    <a:pt x="7465" y="21600"/>
                    <a:pt x="0" y="21471"/>
                    <a:pt x="0" y="16814"/>
                  </a:cubicBezTo>
                  <a:cubicBezTo>
                    <a:pt x="0" y="16814"/>
                    <a:pt x="0" y="4656"/>
                    <a:pt x="0" y="4656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47" name="Freeform 20">
              <a:extLst>
                <a:ext uri="{FF2B5EF4-FFF2-40B4-BE49-F238E27FC236}">
                  <a16:creationId xmlns:a16="http://schemas.microsoft.com/office/drawing/2014/main" id="{28EDBC2E-8C56-441B-8CAC-6E2BCBA09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" y="235"/>
              <a:ext cx="95" cy="7"/>
            </a:xfrm>
            <a:custGeom>
              <a:avLst/>
              <a:gdLst>
                <a:gd name="T0" fmla="*/ 0 w 21600"/>
                <a:gd name="T1" fmla="*/ 3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3600"/>
                  </a:moveTo>
                  <a:cubicBezTo>
                    <a:pt x="5751" y="21600"/>
                    <a:pt x="15976" y="19800"/>
                    <a:pt x="21600" y="0"/>
                  </a:cubicBezTo>
                </a:path>
              </a:pathLst>
            </a:custGeom>
            <a:noFill/>
            <a:ln w="72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48" name="Freeform 21">
              <a:extLst>
                <a:ext uri="{FF2B5EF4-FFF2-40B4-BE49-F238E27FC236}">
                  <a16:creationId xmlns:a16="http://schemas.microsoft.com/office/drawing/2014/main" id="{11E40409-E041-4194-9401-00C74B89B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" y="95"/>
              <a:ext cx="39" cy="131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0 h 21600"/>
                <a:gd name="T4" fmla="*/ 21600 w 21600"/>
                <a:gd name="T5" fmla="*/ 20285 h 21600"/>
                <a:gd name="T6" fmla="*/ 10800 w 21600"/>
                <a:gd name="T7" fmla="*/ 21600 h 21600"/>
                <a:gd name="T8" fmla="*/ 0 w 21600"/>
                <a:gd name="T9" fmla="*/ 20285 h 21600"/>
                <a:gd name="T10" fmla="*/ 0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0"/>
                    <a:pt x="21600" y="0"/>
                    <a:pt x="21600" y="0"/>
                  </a:cubicBezTo>
                  <a:cubicBezTo>
                    <a:pt x="21600" y="0"/>
                    <a:pt x="21600" y="20285"/>
                    <a:pt x="21600" y="20285"/>
                  </a:cubicBezTo>
                  <a:cubicBezTo>
                    <a:pt x="21600" y="21506"/>
                    <a:pt x="14612" y="21600"/>
                    <a:pt x="10800" y="21600"/>
                  </a:cubicBezTo>
                  <a:cubicBezTo>
                    <a:pt x="7306" y="21600"/>
                    <a:pt x="0" y="21506"/>
                    <a:pt x="0" y="20285"/>
                  </a:cubicBezTo>
                  <a:cubicBezTo>
                    <a:pt x="0" y="20285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49" name="Freeform 22">
              <a:extLst>
                <a:ext uri="{FF2B5EF4-FFF2-40B4-BE49-F238E27FC236}">
                  <a16:creationId xmlns:a16="http://schemas.microsoft.com/office/drawing/2014/main" id="{28594B5E-1C51-4A6D-80F4-B8BAD287C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" y="2"/>
              <a:ext cx="178" cy="106"/>
            </a:xfrm>
            <a:custGeom>
              <a:avLst/>
              <a:gdLst>
                <a:gd name="T0" fmla="*/ 0 w 21600"/>
                <a:gd name="T1" fmla="*/ 6434 h 21600"/>
                <a:gd name="T2" fmla="*/ 10834 w 21600"/>
                <a:gd name="T3" fmla="*/ 574 h 21600"/>
                <a:gd name="T4" fmla="*/ 21600 w 21600"/>
                <a:gd name="T5" fmla="*/ 6434 h 21600"/>
                <a:gd name="T6" fmla="*/ 21600 w 21600"/>
                <a:gd name="T7" fmla="*/ 15740 h 21600"/>
                <a:gd name="T8" fmla="*/ 10834 w 21600"/>
                <a:gd name="T9" fmla="*/ 20336 h 21600"/>
                <a:gd name="T10" fmla="*/ 0 w 21600"/>
                <a:gd name="T11" fmla="*/ 15740 h 21600"/>
                <a:gd name="T12" fmla="*/ 0 w 21600"/>
                <a:gd name="T13" fmla="*/ 64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6434"/>
                  </a:moveTo>
                  <a:cubicBezTo>
                    <a:pt x="0" y="0"/>
                    <a:pt x="6446" y="574"/>
                    <a:pt x="10834" y="574"/>
                  </a:cubicBezTo>
                  <a:cubicBezTo>
                    <a:pt x="15086" y="574"/>
                    <a:pt x="21600" y="0"/>
                    <a:pt x="21600" y="6434"/>
                  </a:cubicBezTo>
                  <a:cubicBezTo>
                    <a:pt x="21600" y="6434"/>
                    <a:pt x="21600" y="15740"/>
                    <a:pt x="21600" y="15740"/>
                  </a:cubicBezTo>
                  <a:cubicBezTo>
                    <a:pt x="21600" y="21140"/>
                    <a:pt x="15771" y="20336"/>
                    <a:pt x="10834" y="20336"/>
                  </a:cubicBezTo>
                  <a:cubicBezTo>
                    <a:pt x="5691" y="20336"/>
                    <a:pt x="0" y="21600"/>
                    <a:pt x="0" y="15740"/>
                  </a:cubicBezTo>
                  <a:cubicBezTo>
                    <a:pt x="0" y="15740"/>
                    <a:pt x="0" y="6434"/>
                    <a:pt x="0" y="6434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50" name="Freeform 23">
              <a:extLst>
                <a:ext uri="{FF2B5EF4-FFF2-40B4-BE49-F238E27FC236}">
                  <a16:creationId xmlns:a16="http://schemas.microsoft.com/office/drawing/2014/main" id="{D6808E7F-846C-4BF2-ACC4-8E853BDB21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27"/>
              <a:ext cx="144" cy="9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127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4932" y="20329"/>
                    <a:pt x="17008" y="21600"/>
                    <a:pt x="21600" y="1271"/>
                  </a:cubicBezTo>
                </a:path>
              </a:pathLst>
            </a:custGeom>
            <a:noFill/>
            <a:ln w="72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B05F3F81-EE7B-4C3C-88BC-329F37B50F37}"/>
              </a:ext>
            </a:extLst>
          </p:cNvPr>
          <p:cNvGrpSpPr>
            <a:grpSpLocks/>
          </p:cNvGrpSpPr>
          <p:nvPr/>
        </p:nvGrpSpPr>
        <p:grpSpPr bwMode="auto">
          <a:xfrm>
            <a:off x="6536419" y="684477"/>
            <a:ext cx="1156970" cy="962024"/>
            <a:chOff x="0" y="0"/>
            <a:chExt cx="1057" cy="860"/>
          </a:xfrm>
        </p:grpSpPr>
        <p:grpSp>
          <p:nvGrpSpPr>
            <p:cNvPr id="54" name="Group 322">
              <a:extLst>
                <a:ext uri="{FF2B5EF4-FFF2-40B4-BE49-F238E27FC236}">
                  <a16:creationId xmlns:a16="http://schemas.microsoft.com/office/drawing/2014/main" id="{E8E73A68-1051-4530-8690-14DB529573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493" cy="643"/>
              <a:chOff x="0" y="0"/>
              <a:chExt cx="493" cy="643"/>
            </a:xfrm>
          </p:grpSpPr>
          <p:sp>
            <p:nvSpPr>
              <p:cNvPr id="92" name="Freeform 323">
                <a:extLst>
                  <a:ext uri="{FF2B5EF4-FFF2-40B4-BE49-F238E27FC236}">
                    <a16:creationId xmlns:a16="http://schemas.microsoft.com/office/drawing/2014/main" id="{454ECCC2-1BA2-4A0B-9B3A-0815646E4F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" y="96"/>
                <a:ext cx="47" cy="24"/>
              </a:xfrm>
              <a:custGeom>
                <a:avLst/>
                <a:gdLst>
                  <a:gd name="T0" fmla="*/ 0 w 21600"/>
                  <a:gd name="T1" fmla="*/ 0 h 21600"/>
                  <a:gd name="T2" fmla="*/ 21600 w 21600"/>
                  <a:gd name="T3" fmla="*/ 2009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cubicBezTo>
                      <a:pt x="4684" y="13563"/>
                      <a:pt x="13533" y="21600"/>
                      <a:pt x="21600" y="20093"/>
                    </a:cubicBezTo>
                  </a:path>
                </a:pathLst>
              </a:custGeom>
              <a:noFill/>
              <a:ln w="20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93" name="Freeform 324">
                <a:extLst>
                  <a:ext uri="{FF2B5EF4-FFF2-40B4-BE49-F238E27FC236}">
                    <a16:creationId xmlns:a16="http://schemas.microsoft.com/office/drawing/2014/main" id="{AF30613D-DD06-4A53-9AD6-B362EB7201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131"/>
                <a:ext cx="50" cy="12"/>
              </a:xfrm>
              <a:custGeom>
                <a:avLst/>
                <a:gdLst>
                  <a:gd name="T0" fmla="*/ 21600 w 21600"/>
                  <a:gd name="T1" fmla="*/ 0 h 21600"/>
                  <a:gd name="T2" fmla="*/ 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5890" y="16691"/>
                      <a:pt x="10676" y="21600"/>
                      <a:pt x="0" y="21600"/>
                    </a:cubicBezTo>
                  </a:path>
                </a:pathLst>
              </a:custGeom>
              <a:noFill/>
              <a:ln w="20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cxnSp>
            <p:nvCxnSpPr>
              <p:cNvPr id="94" name="Line 325">
                <a:extLst>
                  <a:ext uri="{FF2B5EF4-FFF2-40B4-BE49-F238E27FC236}">
                    <a16:creationId xmlns:a16="http://schemas.microsoft.com/office/drawing/2014/main" id="{E5D56EB9-8CD7-4F6F-879B-39CFAB0EC02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234" y="173"/>
                <a:ext cx="47" cy="54"/>
              </a:xfrm>
              <a:prstGeom prst="line">
                <a:avLst/>
              </a:prstGeom>
              <a:noFill/>
              <a:ln w="20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5" name="Line 326">
                <a:extLst>
                  <a:ext uri="{FF2B5EF4-FFF2-40B4-BE49-F238E27FC236}">
                    <a16:creationId xmlns:a16="http://schemas.microsoft.com/office/drawing/2014/main" id="{EA1BF54A-AFE6-4182-B2D8-E674B50C386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35" y="185"/>
                <a:ext cx="27" cy="60"/>
              </a:xfrm>
              <a:prstGeom prst="line">
                <a:avLst/>
              </a:prstGeom>
              <a:noFill/>
              <a:ln w="20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pic>
            <p:nvPicPr>
              <p:cNvPr id="96" name="Picture 327">
                <a:extLst>
                  <a:ext uri="{FF2B5EF4-FFF2-40B4-BE49-F238E27FC236}">
                    <a16:creationId xmlns:a16="http://schemas.microsoft.com/office/drawing/2014/main" id="{0EF378F5-18CB-483B-884D-D4827576F11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" y="73"/>
                <a:ext cx="270" cy="1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7" name="Freeform 328">
                <a:extLst>
                  <a:ext uri="{FF2B5EF4-FFF2-40B4-BE49-F238E27FC236}">
                    <a16:creationId xmlns:a16="http://schemas.microsoft.com/office/drawing/2014/main" id="{D0995CDA-9EAF-4B8B-A3D5-0CDFA17065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" y="32"/>
                <a:ext cx="185" cy="187"/>
              </a:xfrm>
              <a:custGeom>
                <a:avLst/>
                <a:gdLst>
                  <a:gd name="T0" fmla="*/ 16350 w 21600"/>
                  <a:gd name="T1" fmla="*/ 4111 h 21600"/>
                  <a:gd name="T2" fmla="*/ 19872 w 21600"/>
                  <a:gd name="T3" fmla="*/ 4372 h 21600"/>
                  <a:gd name="T4" fmla="*/ 19141 w 21600"/>
                  <a:gd name="T5" fmla="*/ 7505 h 21600"/>
                  <a:gd name="T6" fmla="*/ 21600 w 21600"/>
                  <a:gd name="T7" fmla="*/ 9332 h 21600"/>
                  <a:gd name="T8" fmla="*/ 19540 w 21600"/>
                  <a:gd name="T9" fmla="*/ 12073 h 21600"/>
                  <a:gd name="T10" fmla="*/ 21002 w 21600"/>
                  <a:gd name="T11" fmla="*/ 15009 h 21600"/>
                  <a:gd name="T12" fmla="*/ 17612 w 21600"/>
                  <a:gd name="T13" fmla="*/ 16314 h 21600"/>
                  <a:gd name="T14" fmla="*/ 17346 w 21600"/>
                  <a:gd name="T15" fmla="*/ 19512 h 21600"/>
                  <a:gd name="T16" fmla="*/ 14090 w 21600"/>
                  <a:gd name="T17" fmla="*/ 18663 h 21600"/>
                  <a:gd name="T18" fmla="*/ 11963 w 21600"/>
                  <a:gd name="T19" fmla="*/ 21600 h 21600"/>
                  <a:gd name="T20" fmla="*/ 9371 w 21600"/>
                  <a:gd name="T21" fmla="*/ 19316 h 21600"/>
                  <a:gd name="T22" fmla="*/ 6447 w 21600"/>
                  <a:gd name="T23" fmla="*/ 20686 h 21600"/>
                  <a:gd name="T24" fmla="*/ 5383 w 21600"/>
                  <a:gd name="T25" fmla="*/ 17489 h 21600"/>
                  <a:gd name="T26" fmla="*/ 2127 w 21600"/>
                  <a:gd name="T27" fmla="*/ 17032 h 21600"/>
                  <a:gd name="T28" fmla="*/ 2791 w 21600"/>
                  <a:gd name="T29" fmla="*/ 13900 h 21600"/>
                  <a:gd name="T30" fmla="*/ 0 w 21600"/>
                  <a:gd name="T31" fmla="*/ 12007 h 21600"/>
                  <a:gd name="T32" fmla="*/ 2393 w 21600"/>
                  <a:gd name="T33" fmla="*/ 9332 h 21600"/>
                  <a:gd name="T34" fmla="*/ 930 w 21600"/>
                  <a:gd name="T35" fmla="*/ 6330 h 21600"/>
                  <a:gd name="T36" fmla="*/ 4254 w 21600"/>
                  <a:gd name="T37" fmla="*/ 5221 h 21600"/>
                  <a:gd name="T38" fmla="*/ 4386 w 21600"/>
                  <a:gd name="T39" fmla="*/ 1958 h 21600"/>
                  <a:gd name="T40" fmla="*/ 7909 w 21600"/>
                  <a:gd name="T41" fmla="*/ 2741 h 21600"/>
                  <a:gd name="T42" fmla="*/ 9703 w 21600"/>
                  <a:gd name="T43" fmla="*/ 0 h 21600"/>
                  <a:gd name="T44" fmla="*/ 12295 w 21600"/>
                  <a:gd name="T45" fmla="*/ 2349 h 21600"/>
                  <a:gd name="T46" fmla="*/ 15486 w 21600"/>
                  <a:gd name="T47" fmla="*/ 979 h 21600"/>
                  <a:gd name="T48" fmla="*/ 16350 w 21600"/>
                  <a:gd name="T49" fmla="*/ 411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600" h="21600">
                    <a:moveTo>
                      <a:pt x="16350" y="4111"/>
                    </a:moveTo>
                    <a:lnTo>
                      <a:pt x="19872" y="4372"/>
                    </a:lnTo>
                    <a:lnTo>
                      <a:pt x="19141" y="7505"/>
                    </a:lnTo>
                    <a:lnTo>
                      <a:pt x="21600" y="9332"/>
                    </a:lnTo>
                    <a:lnTo>
                      <a:pt x="19540" y="12073"/>
                    </a:lnTo>
                    <a:lnTo>
                      <a:pt x="21002" y="15009"/>
                    </a:lnTo>
                    <a:lnTo>
                      <a:pt x="17612" y="16314"/>
                    </a:lnTo>
                    <a:lnTo>
                      <a:pt x="17346" y="19512"/>
                    </a:lnTo>
                    <a:lnTo>
                      <a:pt x="14090" y="18663"/>
                    </a:lnTo>
                    <a:lnTo>
                      <a:pt x="11963" y="21600"/>
                    </a:lnTo>
                    <a:lnTo>
                      <a:pt x="9371" y="19316"/>
                    </a:lnTo>
                    <a:lnTo>
                      <a:pt x="6447" y="20686"/>
                    </a:lnTo>
                    <a:lnTo>
                      <a:pt x="5383" y="17489"/>
                    </a:lnTo>
                    <a:lnTo>
                      <a:pt x="2127" y="17032"/>
                    </a:lnTo>
                    <a:lnTo>
                      <a:pt x="2791" y="13900"/>
                    </a:lnTo>
                    <a:lnTo>
                      <a:pt x="0" y="12007"/>
                    </a:lnTo>
                    <a:lnTo>
                      <a:pt x="2393" y="9332"/>
                    </a:lnTo>
                    <a:lnTo>
                      <a:pt x="930" y="6330"/>
                    </a:lnTo>
                    <a:lnTo>
                      <a:pt x="4254" y="5221"/>
                    </a:lnTo>
                    <a:lnTo>
                      <a:pt x="4386" y="1958"/>
                    </a:lnTo>
                    <a:lnTo>
                      <a:pt x="7909" y="2741"/>
                    </a:lnTo>
                    <a:lnTo>
                      <a:pt x="9703" y="0"/>
                    </a:lnTo>
                    <a:lnTo>
                      <a:pt x="12295" y="2349"/>
                    </a:lnTo>
                    <a:lnTo>
                      <a:pt x="15486" y="979"/>
                    </a:lnTo>
                    <a:lnTo>
                      <a:pt x="16350" y="4111"/>
                    </a:lnTo>
                  </a:path>
                </a:pathLst>
              </a:custGeom>
              <a:solidFill>
                <a:srgbClr val="C390EB"/>
              </a:solidFill>
              <a:ln w="20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cxnSp>
            <p:nvCxnSpPr>
              <p:cNvPr id="98" name="Line 329">
                <a:extLst>
                  <a:ext uri="{FF2B5EF4-FFF2-40B4-BE49-F238E27FC236}">
                    <a16:creationId xmlns:a16="http://schemas.microsoft.com/office/drawing/2014/main" id="{50A713B5-13FE-4216-98E9-330873758C9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342" y="107"/>
                <a:ext cx="23" cy="12"/>
              </a:xfrm>
              <a:prstGeom prst="line">
                <a:avLst/>
              </a:prstGeom>
              <a:noFill/>
              <a:ln w="144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9" name="Line 330">
                <a:extLst>
                  <a:ext uri="{FF2B5EF4-FFF2-40B4-BE49-F238E27FC236}">
                    <a16:creationId xmlns:a16="http://schemas.microsoft.com/office/drawing/2014/main" id="{9B6F1E62-7C22-4484-BA29-80AF0BF3F5D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75" y="93"/>
                <a:ext cx="18" cy="18"/>
              </a:xfrm>
              <a:prstGeom prst="line">
                <a:avLst/>
              </a:prstGeom>
              <a:noFill/>
              <a:ln w="144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0" name="Line 331">
                <a:extLst>
                  <a:ext uri="{FF2B5EF4-FFF2-40B4-BE49-F238E27FC236}">
                    <a16:creationId xmlns:a16="http://schemas.microsoft.com/office/drawing/2014/main" id="{03218E5C-764A-46BE-ABEF-A330354E685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257" y="115"/>
                <a:ext cx="2" cy="6"/>
              </a:xfrm>
              <a:prstGeom prst="line">
                <a:avLst/>
              </a:prstGeom>
              <a:noFill/>
              <a:ln w="72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1" name="Line 332">
                <a:extLst>
                  <a:ext uri="{FF2B5EF4-FFF2-40B4-BE49-F238E27FC236}">
                    <a16:creationId xmlns:a16="http://schemas.microsoft.com/office/drawing/2014/main" id="{AD0B43A9-0772-4E48-81A1-0AFC7000EED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270" y="117"/>
                <a:ext cx="3" cy="8"/>
              </a:xfrm>
              <a:prstGeom prst="line">
                <a:avLst/>
              </a:prstGeom>
              <a:noFill/>
              <a:ln w="72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" name="Line 333">
                <a:extLst>
                  <a:ext uri="{FF2B5EF4-FFF2-40B4-BE49-F238E27FC236}">
                    <a16:creationId xmlns:a16="http://schemas.microsoft.com/office/drawing/2014/main" id="{D07DC60A-B63E-4B35-8D70-D3070BF6A5D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59" y="131"/>
                <a:ext cx="2" cy="7"/>
              </a:xfrm>
              <a:prstGeom prst="line">
                <a:avLst/>
              </a:prstGeom>
              <a:noFill/>
              <a:ln w="72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" name="Line 334">
                <a:extLst>
                  <a:ext uri="{FF2B5EF4-FFF2-40B4-BE49-F238E27FC236}">
                    <a16:creationId xmlns:a16="http://schemas.microsoft.com/office/drawing/2014/main" id="{6AB50D2F-7F37-4328-A2FB-B77CD234F6C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73" y="133"/>
                <a:ext cx="2" cy="7"/>
              </a:xfrm>
              <a:prstGeom prst="line">
                <a:avLst/>
              </a:prstGeom>
              <a:noFill/>
              <a:ln w="72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4" name="Freeform 335">
                <a:extLst>
                  <a:ext uri="{FF2B5EF4-FFF2-40B4-BE49-F238E27FC236}">
                    <a16:creationId xmlns:a16="http://schemas.microsoft.com/office/drawing/2014/main" id="{8AAE5BF5-301A-4404-A3D1-5FEBA481F4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" y="138"/>
                <a:ext cx="109" cy="45"/>
              </a:xfrm>
              <a:custGeom>
                <a:avLst/>
                <a:gdLst>
                  <a:gd name="T0" fmla="*/ 20145 w 21600"/>
                  <a:gd name="T1" fmla="*/ 6289 h 21600"/>
                  <a:gd name="T2" fmla="*/ 10296 w 21600"/>
                  <a:gd name="T3" fmla="*/ 17225 h 21600"/>
                  <a:gd name="T4" fmla="*/ 2574 w 21600"/>
                  <a:gd name="T5" fmla="*/ 0 h 21600"/>
                  <a:gd name="T6" fmla="*/ 20145 w 21600"/>
                  <a:gd name="T7" fmla="*/ 6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145" y="6289"/>
                    </a:moveTo>
                    <a:cubicBezTo>
                      <a:pt x="21600" y="12577"/>
                      <a:pt x="17459" y="21600"/>
                      <a:pt x="10296" y="17225"/>
                    </a:cubicBezTo>
                    <a:cubicBezTo>
                      <a:pt x="3134" y="12851"/>
                      <a:pt x="0" y="6835"/>
                      <a:pt x="2574" y="0"/>
                    </a:cubicBezTo>
                    <a:cubicBezTo>
                      <a:pt x="2574" y="0"/>
                      <a:pt x="20145" y="6289"/>
                      <a:pt x="20145" y="6289"/>
                    </a:cubicBezTo>
                  </a:path>
                </a:pathLst>
              </a:custGeom>
              <a:solidFill>
                <a:srgbClr val="FFFFFF"/>
              </a:solidFill>
              <a:ln w="99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cxnSp>
            <p:nvCxnSpPr>
              <p:cNvPr id="105" name="Line 336">
                <a:extLst>
                  <a:ext uri="{FF2B5EF4-FFF2-40B4-BE49-F238E27FC236}">
                    <a16:creationId xmlns:a16="http://schemas.microsoft.com/office/drawing/2014/main" id="{D42072D6-7A11-4311-9730-8351F3271EC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308" y="144"/>
                <a:ext cx="5" cy="29"/>
              </a:xfrm>
              <a:prstGeom prst="line">
                <a:avLst/>
              </a:prstGeom>
              <a:noFill/>
              <a:ln w="7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6" name="Line 337">
                <a:extLst>
                  <a:ext uri="{FF2B5EF4-FFF2-40B4-BE49-F238E27FC236}">
                    <a16:creationId xmlns:a16="http://schemas.microsoft.com/office/drawing/2014/main" id="{35074CBC-B077-4B01-A2C7-73AAEE33121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324" y="146"/>
                <a:ext cx="4" cy="30"/>
              </a:xfrm>
              <a:prstGeom prst="line">
                <a:avLst/>
              </a:prstGeom>
              <a:noFill/>
              <a:ln w="7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7" name="Line 338">
                <a:extLst>
                  <a:ext uri="{FF2B5EF4-FFF2-40B4-BE49-F238E27FC236}">
                    <a16:creationId xmlns:a16="http://schemas.microsoft.com/office/drawing/2014/main" id="{FD274E69-8807-4622-9478-92F64FD3945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342" y="149"/>
                <a:ext cx="4" cy="24"/>
              </a:xfrm>
              <a:prstGeom prst="line">
                <a:avLst/>
              </a:prstGeom>
              <a:noFill/>
              <a:ln w="7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8" name="Line 339">
                <a:extLst>
                  <a:ext uri="{FF2B5EF4-FFF2-40B4-BE49-F238E27FC236}">
                    <a16:creationId xmlns:a16="http://schemas.microsoft.com/office/drawing/2014/main" id="{009D14DA-A102-45BA-960C-CAAC1013888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293" y="142"/>
                <a:ext cx="4" cy="28"/>
              </a:xfrm>
              <a:prstGeom prst="line">
                <a:avLst/>
              </a:prstGeom>
              <a:noFill/>
              <a:ln w="7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9" name="Line 340">
                <a:extLst>
                  <a:ext uri="{FF2B5EF4-FFF2-40B4-BE49-F238E27FC236}">
                    <a16:creationId xmlns:a16="http://schemas.microsoft.com/office/drawing/2014/main" id="{CA25043B-A3FC-4EA8-88BF-F87290BC344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277" y="139"/>
                <a:ext cx="4" cy="24"/>
              </a:xfrm>
              <a:prstGeom prst="line">
                <a:avLst/>
              </a:prstGeom>
              <a:noFill/>
              <a:ln w="7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10" name="Freeform 341">
                <a:extLst>
                  <a:ext uri="{FF2B5EF4-FFF2-40B4-BE49-F238E27FC236}">
                    <a16:creationId xmlns:a16="http://schemas.microsoft.com/office/drawing/2014/main" id="{6D5F7596-6851-4C23-9F3D-B27BFE027A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" y="413"/>
                <a:ext cx="51" cy="13"/>
              </a:xfrm>
              <a:custGeom>
                <a:avLst/>
                <a:gdLst>
                  <a:gd name="T0" fmla="*/ 0 w 21600"/>
                  <a:gd name="T1" fmla="*/ 7513 h 21600"/>
                  <a:gd name="T2" fmla="*/ 21600 w 21600"/>
                  <a:gd name="T3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0" y="7513"/>
                    </a:moveTo>
                    <a:cubicBezTo>
                      <a:pt x="6884" y="21600"/>
                      <a:pt x="15666" y="16904"/>
                      <a:pt x="21600" y="0"/>
                    </a:cubicBezTo>
                  </a:path>
                </a:pathLst>
              </a:custGeom>
              <a:noFill/>
              <a:ln w="20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11" name="Freeform 342">
                <a:extLst>
                  <a:ext uri="{FF2B5EF4-FFF2-40B4-BE49-F238E27FC236}">
                    <a16:creationId xmlns:a16="http://schemas.microsoft.com/office/drawing/2014/main" id="{7BD97E78-15DF-47D7-9A18-ED7FFDA074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" y="329"/>
                <a:ext cx="36" cy="36"/>
              </a:xfrm>
              <a:custGeom>
                <a:avLst/>
                <a:gdLst>
                  <a:gd name="T0" fmla="*/ 21600 w 21600"/>
                  <a:gd name="T1" fmla="*/ 0 h 21600"/>
                  <a:gd name="T2" fmla="*/ 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7829" y="9257"/>
                      <a:pt x="12343" y="14400"/>
                      <a:pt x="0" y="21600"/>
                    </a:cubicBezTo>
                  </a:path>
                </a:pathLst>
              </a:custGeom>
              <a:noFill/>
              <a:ln w="20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cxnSp>
            <p:nvCxnSpPr>
              <p:cNvPr id="112" name="Line 343">
                <a:extLst>
                  <a:ext uri="{FF2B5EF4-FFF2-40B4-BE49-F238E27FC236}">
                    <a16:creationId xmlns:a16="http://schemas.microsoft.com/office/drawing/2014/main" id="{1527A2D5-E8D3-40F8-A987-05D9585DD03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116" y="444"/>
                <a:ext cx="12" cy="71"/>
              </a:xfrm>
              <a:prstGeom prst="line">
                <a:avLst/>
              </a:prstGeom>
              <a:noFill/>
              <a:ln w="20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3" name="Line 344">
                <a:extLst>
                  <a:ext uri="{FF2B5EF4-FFF2-40B4-BE49-F238E27FC236}">
                    <a16:creationId xmlns:a16="http://schemas.microsoft.com/office/drawing/2014/main" id="{54862B3F-1943-4F98-B714-8807BED4FB1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80" y="426"/>
                <a:ext cx="55" cy="38"/>
              </a:xfrm>
              <a:prstGeom prst="line">
                <a:avLst/>
              </a:prstGeom>
              <a:noFill/>
              <a:ln w="20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pic>
            <p:nvPicPr>
              <p:cNvPr id="114" name="Picture 345">
                <a:extLst>
                  <a:ext uri="{FF2B5EF4-FFF2-40B4-BE49-F238E27FC236}">
                    <a16:creationId xmlns:a16="http://schemas.microsoft.com/office/drawing/2014/main" id="{BF999F0A-FA3F-4DA5-9708-684FD31BC11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08"/>
                <a:ext cx="267" cy="2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5" name="Freeform 346">
                <a:extLst>
                  <a:ext uri="{FF2B5EF4-FFF2-40B4-BE49-F238E27FC236}">
                    <a16:creationId xmlns:a16="http://schemas.microsoft.com/office/drawing/2014/main" id="{F3DC3A92-E201-4729-AF3C-0C0D2BDE34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" y="292"/>
                <a:ext cx="186" cy="186"/>
              </a:xfrm>
              <a:custGeom>
                <a:avLst/>
                <a:gdLst>
                  <a:gd name="T0" fmla="*/ 11920 w 21600"/>
                  <a:gd name="T1" fmla="*/ 2232 h 21600"/>
                  <a:gd name="T2" fmla="*/ 14949 w 21600"/>
                  <a:gd name="T3" fmla="*/ 722 h 21600"/>
                  <a:gd name="T4" fmla="*/ 16068 w 21600"/>
                  <a:gd name="T5" fmla="*/ 3742 h 21600"/>
                  <a:gd name="T6" fmla="*/ 19098 w 21600"/>
                  <a:gd name="T7" fmla="*/ 4071 h 21600"/>
                  <a:gd name="T8" fmla="*/ 18834 w 21600"/>
                  <a:gd name="T9" fmla="*/ 7484 h 21600"/>
                  <a:gd name="T10" fmla="*/ 21600 w 21600"/>
                  <a:gd name="T11" fmla="*/ 9257 h 21600"/>
                  <a:gd name="T12" fmla="*/ 19361 w 21600"/>
                  <a:gd name="T13" fmla="*/ 12080 h 21600"/>
                  <a:gd name="T14" fmla="*/ 20744 w 21600"/>
                  <a:gd name="T15" fmla="*/ 15035 h 21600"/>
                  <a:gd name="T16" fmla="*/ 17583 w 21600"/>
                  <a:gd name="T17" fmla="*/ 15888 h 21600"/>
                  <a:gd name="T18" fmla="*/ 17385 w 21600"/>
                  <a:gd name="T19" fmla="*/ 19499 h 21600"/>
                  <a:gd name="T20" fmla="*/ 14027 w 21600"/>
                  <a:gd name="T21" fmla="*/ 18908 h 21600"/>
                  <a:gd name="T22" fmla="*/ 12183 w 21600"/>
                  <a:gd name="T23" fmla="*/ 21600 h 21600"/>
                  <a:gd name="T24" fmla="*/ 9680 w 21600"/>
                  <a:gd name="T25" fmla="*/ 19433 h 21600"/>
                  <a:gd name="T26" fmla="*/ 6651 w 21600"/>
                  <a:gd name="T27" fmla="*/ 20681 h 21600"/>
                  <a:gd name="T28" fmla="*/ 5598 w 21600"/>
                  <a:gd name="T29" fmla="*/ 17661 h 21600"/>
                  <a:gd name="T30" fmla="*/ 2239 w 21600"/>
                  <a:gd name="T31" fmla="*/ 17464 h 21600"/>
                  <a:gd name="T32" fmla="*/ 2766 w 21600"/>
                  <a:gd name="T33" fmla="*/ 13919 h 21600"/>
                  <a:gd name="T34" fmla="*/ 0 w 21600"/>
                  <a:gd name="T35" fmla="*/ 12146 h 21600"/>
                  <a:gd name="T36" fmla="*/ 2305 w 21600"/>
                  <a:gd name="T37" fmla="*/ 9454 h 21600"/>
                  <a:gd name="T38" fmla="*/ 593 w 21600"/>
                  <a:gd name="T39" fmla="*/ 6565 h 21600"/>
                  <a:gd name="T40" fmla="*/ 4017 w 21600"/>
                  <a:gd name="T41" fmla="*/ 5384 h 21600"/>
                  <a:gd name="T42" fmla="*/ 4149 w 21600"/>
                  <a:gd name="T43" fmla="*/ 2167 h 21600"/>
                  <a:gd name="T44" fmla="*/ 7639 w 21600"/>
                  <a:gd name="T45" fmla="*/ 2889 h 21600"/>
                  <a:gd name="T46" fmla="*/ 9549 w 21600"/>
                  <a:gd name="T47" fmla="*/ 0 h 21600"/>
                  <a:gd name="T48" fmla="*/ 11920 w 21600"/>
                  <a:gd name="T49" fmla="*/ 223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600" h="21600">
                    <a:moveTo>
                      <a:pt x="11920" y="2232"/>
                    </a:moveTo>
                    <a:lnTo>
                      <a:pt x="14949" y="722"/>
                    </a:lnTo>
                    <a:lnTo>
                      <a:pt x="16068" y="3742"/>
                    </a:lnTo>
                    <a:lnTo>
                      <a:pt x="19098" y="4071"/>
                    </a:lnTo>
                    <a:lnTo>
                      <a:pt x="18834" y="7484"/>
                    </a:lnTo>
                    <a:lnTo>
                      <a:pt x="21600" y="9257"/>
                    </a:lnTo>
                    <a:lnTo>
                      <a:pt x="19361" y="12080"/>
                    </a:lnTo>
                    <a:lnTo>
                      <a:pt x="20744" y="15035"/>
                    </a:lnTo>
                    <a:lnTo>
                      <a:pt x="17583" y="15888"/>
                    </a:lnTo>
                    <a:lnTo>
                      <a:pt x="17385" y="19499"/>
                    </a:lnTo>
                    <a:lnTo>
                      <a:pt x="14027" y="18908"/>
                    </a:lnTo>
                    <a:lnTo>
                      <a:pt x="12183" y="21600"/>
                    </a:lnTo>
                    <a:lnTo>
                      <a:pt x="9680" y="19433"/>
                    </a:lnTo>
                    <a:lnTo>
                      <a:pt x="6651" y="20681"/>
                    </a:lnTo>
                    <a:lnTo>
                      <a:pt x="5598" y="17661"/>
                    </a:lnTo>
                    <a:lnTo>
                      <a:pt x="2239" y="17464"/>
                    </a:lnTo>
                    <a:lnTo>
                      <a:pt x="2766" y="13919"/>
                    </a:lnTo>
                    <a:lnTo>
                      <a:pt x="0" y="12146"/>
                    </a:lnTo>
                    <a:lnTo>
                      <a:pt x="2305" y="9454"/>
                    </a:lnTo>
                    <a:lnTo>
                      <a:pt x="593" y="6565"/>
                    </a:lnTo>
                    <a:lnTo>
                      <a:pt x="4017" y="5384"/>
                    </a:lnTo>
                    <a:lnTo>
                      <a:pt x="4149" y="2167"/>
                    </a:lnTo>
                    <a:lnTo>
                      <a:pt x="7639" y="2889"/>
                    </a:lnTo>
                    <a:lnTo>
                      <a:pt x="9549" y="0"/>
                    </a:lnTo>
                    <a:lnTo>
                      <a:pt x="11920" y="2232"/>
                    </a:lnTo>
                  </a:path>
                </a:pathLst>
              </a:custGeom>
              <a:solidFill>
                <a:srgbClr val="C390EB"/>
              </a:solidFill>
              <a:ln w="20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cxnSp>
            <p:nvCxnSpPr>
              <p:cNvPr id="116" name="Line 347">
                <a:extLst>
                  <a:ext uri="{FF2B5EF4-FFF2-40B4-BE49-F238E27FC236}">
                    <a16:creationId xmlns:a16="http://schemas.microsoft.com/office/drawing/2014/main" id="{A6E244C8-E16A-47E5-AB09-05037FA2D70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152" y="345"/>
                <a:ext cx="14" cy="21"/>
              </a:xfrm>
              <a:prstGeom prst="line">
                <a:avLst/>
              </a:prstGeom>
              <a:noFill/>
              <a:ln w="144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7" name="Line 348">
                <a:extLst>
                  <a:ext uri="{FF2B5EF4-FFF2-40B4-BE49-F238E27FC236}">
                    <a16:creationId xmlns:a16="http://schemas.microsoft.com/office/drawing/2014/main" id="{03059D75-2942-4FC3-88C2-80107962CD5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2" y="379"/>
                <a:ext cx="25" cy="7"/>
              </a:xfrm>
              <a:prstGeom prst="line">
                <a:avLst/>
              </a:prstGeom>
              <a:noFill/>
              <a:ln w="144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8" name="Line 349">
                <a:extLst>
                  <a:ext uri="{FF2B5EF4-FFF2-40B4-BE49-F238E27FC236}">
                    <a16:creationId xmlns:a16="http://schemas.microsoft.com/office/drawing/2014/main" id="{774BFD1A-A99D-4E0B-BE94-B0580920CBD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9" y="406"/>
                <a:ext cx="1" cy="7"/>
              </a:xfrm>
              <a:prstGeom prst="line">
                <a:avLst/>
              </a:prstGeom>
              <a:noFill/>
              <a:ln w="72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9" name="Line 350">
                <a:extLst>
                  <a:ext uri="{FF2B5EF4-FFF2-40B4-BE49-F238E27FC236}">
                    <a16:creationId xmlns:a16="http://schemas.microsoft.com/office/drawing/2014/main" id="{DF4F9DE3-0445-4FA9-BF0F-9FE159D4B12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92" y="401"/>
                <a:ext cx="2" cy="8"/>
              </a:xfrm>
              <a:prstGeom prst="line">
                <a:avLst/>
              </a:prstGeom>
              <a:noFill/>
              <a:ln w="72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0" name="Line 351">
                <a:extLst>
                  <a:ext uri="{FF2B5EF4-FFF2-40B4-BE49-F238E27FC236}">
                    <a16:creationId xmlns:a16="http://schemas.microsoft.com/office/drawing/2014/main" id="{01410946-C52C-4C99-B214-604E67D10CB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73" y="367"/>
                <a:ext cx="4" cy="5"/>
              </a:xfrm>
              <a:prstGeom prst="line">
                <a:avLst/>
              </a:prstGeom>
              <a:noFill/>
              <a:ln w="72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1" name="Line 352">
                <a:extLst>
                  <a:ext uri="{FF2B5EF4-FFF2-40B4-BE49-F238E27FC236}">
                    <a16:creationId xmlns:a16="http://schemas.microsoft.com/office/drawing/2014/main" id="{536FE22F-3C5D-403F-912A-7A94929E90B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87" y="363"/>
                <a:ext cx="4" cy="5"/>
              </a:xfrm>
              <a:prstGeom prst="line">
                <a:avLst/>
              </a:prstGeom>
              <a:noFill/>
              <a:ln w="72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22" name="Freeform 353">
                <a:extLst>
                  <a:ext uri="{FF2B5EF4-FFF2-40B4-BE49-F238E27FC236}">
                    <a16:creationId xmlns:a16="http://schemas.microsoft.com/office/drawing/2014/main" id="{EF78434E-1E79-408B-A2E1-37D5ACDC2A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" y="385"/>
                <a:ext cx="99" cy="56"/>
              </a:xfrm>
              <a:custGeom>
                <a:avLst/>
                <a:gdLst>
                  <a:gd name="T0" fmla="*/ 18372 w 21600"/>
                  <a:gd name="T1" fmla="*/ 0 h 21600"/>
                  <a:gd name="T2" fmla="*/ 11545 w 21600"/>
                  <a:gd name="T3" fmla="*/ 17673 h 21600"/>
                  <a:gd name="T4" fmla="*/ 372 w 21600"/>
                  <a:gd name="T5" fmla="*/ 13745 h 21600"/>
                  <a:gd name="T6" fmla="*/ 18372 w 21600"/>
                  <a:gd name="T7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372" y="0"/>
                    </a:moveTo>
                    <a:cubicBezTo>
                      <a:pt x="21600" y="2618"/>
                      <a:pt x="19490" y="13309"/>
                      <a:pt x="11545" y="17673"/>
                    </a:cubicBezTo>
                    <a:cubicBezTo>
                      <a:pt x="3848" y="21600"/>
                      <a:pt x="0" y="19418"/>
                      <a:pt x="372" y="13745"/>
                    </a:cubicBezTo>
                    <a:cubicBezTo>
                      <a:pt x="372" y="13745"/>
                      <a:pt x="18372" y="0"/>
                      <a:pt x="18372" y="0"/>
                    </a:cubicBezTo>
                  </a:path>
                </a:pathLst>
              </a:custGeom>
              <a:solidFill>
                <a:srgbClr val="FFFFFF"/>
              </a:solidFill>
              <a:ln w="99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cxnSp>
            <p:nvCxnSpPr>
              <p:cNvPr id="123" name="Line 354">
                <a:extLst>
                  <a:ext uri="{FF2B5EF4-FFF2-40B4-BE49-F238E27FC236}">
                    <a16:creationId xmlns:a16="http://schemas.microsoft.com/office/drawing/2014/main" id="{363E0B17-BD8C-415E-96CE-933D24DEAC2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41" y="403"/>
                <a:ext cx="12" cy="28"/>
              </a:xfrm>
              <a:prstGeom prst="line">
                <a:avLst/>
              </a:prstGeom>
              <a:noFill/>
              <a:ln w="7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4" name="Line 355">
                <a:extLst>
                  <a:ext uri="{FF2B5EF4-FFF2-40B4-BE49-F238E27FC236}">
                    <a16:creationId xmlns:a16="http://schemas.microsoft.com/office/drawing/2014/main" id="{5C6AEEB2-E0B5-47D1-A80A-C9341CEA4A9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55" y="397"/>
                <a:ext cx="12" cy="28"/>
              </a:xfrm>
              <a:prstGeom prst="line">
                <a:avLst/>
              </a:prstGeom>
              <a:noFill/>
              <a:ln w="7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5" name="Line 356">
                <a:extLst>
                  <a:ext uri="{FF2B5EF4-FFF2-40B4-BE49-F238E27FC236}">
                    <a16:creationId xmlns:a16="http://schemas.microsoft.com/office/drawing/2014/main" id="{8BFB98CA-5094-40C9-919A-A8F87DC0A4C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71" y="390"/>
                <a:ext cx="10" cy="23"/>
              </a:xfrm>
              <a:prstGeom prst="line">
                <a:avLst/>
              </a:prstGeom>
              <a:noFill/>
              <a:ln w="7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6" name="Line 357">
                <a:extLst>
                  <a:ext uri="{FF2B5EF4-FFF2-40B4-BE49-F238E27FC236}">
                    <a16:creationId xmlns:a16="http://schemas.microsoft.com/office/drawing/2014/main" id="{97CD725A-C72D-4567-A6C9-A1919484928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26" y="409"/>
                <a:ext cx="11" cy="26"/>
              </a:xfrm>
              <a:prstGeom prst="line">
                <a:avLst/>
              </a:prstGeom>
              <a:noFill/>
              <a:ln w="7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7" name="Line 358">
                <a:extLst>
                  <a:ext uri="{FF2B5EF4-FFF2-40B4-BE49-F238E27FC236}">
                    <a16:creationId xmlns:a16="http://schemas.microsoft.com/office/drawing/2014/main" id="{1E3833BB-9DA1-4A5A-BDE1-9F3102048DF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11" y="416"/>
                <a:ext cx="8" cy="20"/>
              </a:xfrm>
              <a:prstGeom prst="line">
                <a:avLst/>
              </a:prstGeom>
              <a:noFill/>
              <a:ln w="7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pic>
            <p:nvPicPr>
              <p:cNvPr id="128" name="Picture 359">
                <a:extLst>
                  <a:ext uri="{FF2B5EF4-FFF2-40B4-BE49-F238E27FC236}">
                    <a16:creationId xmlns:a16="http://schemas.microsoft.com/office/drawing/2014/main" id="{CA3FFB77-A923-43A9-9D34-EFE28FBBA6C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1" y="0"/>
                <a:ext cx="292" cy="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9" name="Picture 360">
                <a:extLst>
                  <a:ext uri="{FF2B5EF4-FFF2-40B4-BE49-F238E27FC236}">
                    <a16:creationId xmlns:a16="http://schemas.microsoft.com/office/drawing/2014/main" id="{B6F098FF-356A-4243-BB9B-D8C45CC11E9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" y="220"/>
                <a:ext cx="75" cy="1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0" name="Picture 361">
                <a:extLst>
                  <a:ext uri="{FF2B5EF4-FFF2-40B4-BE49-F238E27FC236}">
                    <a16:creationId xmlns:a16="http://schemas.microsoft.com/office/drawing/2014/main" id="{78B5580A-2EBE-4BEA-AD13-2C9AEA6FF6C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" y="540"/>
                <a:ext cx="114" cy="10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55" name="Group 362">
              <a:extLst>
                <a:ext uri="{FF2B5EF4-FFF2-40B4-BE49-F238E27FC236}">
                  <a16:creationId xmlns:a16="http://schemas.microsoft.com/office/drawing/2014/main" id="{3AA7D525-42BF-4971-A29B-4142BFB99D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" y="161"/>
              <a:ext cx="806" cy="699"/>
              <a:chOff x="251" y="161"/>
              <a:chExt cx="806" cy="699"/>
            </a:xfrm>
          </p:grpSpPr>
          <p:sp>
            <p:nvSpPr>
              <p:cNvPr id="56" name="Freeform 363">
                <a:extLst>
                  <a:ext uri="{FF2B5EF4-FFF2-40B4-BE49-F238E27FC236}">
                    <a16:creationId xmlns:a16="http://schemas.microsoft.com/office/drawing/2014/main" id="{C0C1DED4-A7E1-4603-9572-F15592C8F5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621"/>
                <a:ext cx="596" cy="199"/>
              </a:xfrm>
              <a:custGeom>
                <a:avLst/>
                <a:gdLst>
                  <a:gd name="T0" fmla="*/ 9392 w 21600"/>
                  <a:gd name="T1" fmla="*/ 11754 h 21600"/>
                  <a:gd name="T2" fmla="*/ 0 w 21600"/>
                  <a:gd name="T3" fmla="*/ 9169 h 21600"/>
                  <a:gd name="T4" fmla="*/ 1932 w 21600"/>
                  <a:gd name="T5" fmla="*/ 2646 h 21600"/>
                  <a:gd name="T6" fmla="*/ 12516 w 21600"/>
                  <a:gd name="T7" fmla="*/ 1169 h 21600"/>
                  <a:gd name="T8" fmla="*/ 21600 w 21600"/>
                  <a:gd name="T9" fmla="*/ 16862 h 21600"/>
                  <a:gd name="T10" fmla="*/ 20079 w 21600"/>
                  <a:gd name="T11" fmla="*/ 21600 h 21600"/>
                  <a:gd name="T12" fmla="*/ 14181 w 21600"/>
                  <a:gd name="T13" fmla="*/ 1489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21600">
                    <a:moveTo>
                      <a:pt x="9392" y="11754"/>
                    </a:moveTo>
                    <a:cubicBezTo>
                      <a:pt x="5528" y="11385"/>
                      <a:pt x="2466" y="10954"/>
                      <a:pt x="0" y="9169"/>
                    </a:cubicBezTo>
                    <a:cubicBezTo>
                      <a:pt x="0" y="9169"/>
                      <a:pt x="1932" y="2646"/>
                      <a:pt x="1932" y="2646"/>
                    </a:cubicBezTo>
                    <a:cubicBezTo>
                      <a:pt x="4090" y="1292"/>
                      <a:pt x="10029" y="0"/>
                      <a:pt x="12516" y="1169"/>
                    </a:cubicBezTo>
                    <a:cubicBezTo>
                      <a:pt x="16668" y="3262"/>
                      <a:pt x="20141" y="10954"/>
                      <a:pt x="21600" y="16862"/>
                    </a:cubicBezTo>
                    <a:cubicBezTo>
                      <a:pt x="21600" y="16862"/>
                      <a:pt x="20079" y="21600"/>
                      <a:pt x="20079" y="21600"/>
                    </a:cubicBezTo>
                    <a:cubicBezTo>
                      <a:pt x="18867" y="18708"/>
                      <a:pt x="16072" y="15508"/>
                      <a:pt x="14181" y="14892"/>
                    </a:cubicBezTo>
                  </a:path>
                </a:pathLst>
              </a:custGeom>
              <a:solidFill>
                <a:srgbClr val="EB2C2C"/>
              </a:solidFill>
              <a:ln w="28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pic>
            <p:nvPicPr>
              <p:cNvPr id="57" name="Picture 364">
                <a:extLst>
                  <a:ext uri="{FF2B5EF4-FFF2-40B4-BE49-F238E27FC236}">
                    <a16:creationId xmlns:a16="http://schemas.microsoft.com/office/drawing/2014/main" id="{6E4C20F6-FDE7-4283-8233-AB399CB4890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" y="528"/>
                <a:ext cx="729" cy="33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8" name="Freeform 365">
                <a:extLst>
                  <a:ext uri="{FF2B5EF4-FFF2-40B4-BE49-F238E27FC236}">
                    <a16:creationId xmlns:a16="http://schemas.microsoft.com/office/drawing/2014/main" id="{D11BB686-45F9-4B02-8C05-1067F1827B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6" y="687"/>
                <a:ext cx="210" cy="147"/>
              </a:xfrm>
              <a:custGeom>
                <a:avLst/>
                <a:gdLst>
                  <a:gd name="T0" fmla="*/ 1751 w 21600"/>
                  <a:gd name="T1" fmla="*/ 0 h 21600"/>
                  <a:gd name="T2" fmla="*/ 234 w 21600"/>
                  <a:gd name="T3" fmla="*/ 21600 h 21600"/>
                  <a:gd name="T4" fmla="*/ 21600 w 21600"/>
                  <a:gd name="T5" fmla="*/ 21600 h 21600"/>
                  <a:gd name="T6" fmla="*/ 20608 w 21600"/>
                  <a:gd name="T7" fmla="*/ 3988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751" y="0"/>
                    </a:moveTo>
                    <a:cubicBezTo>
                      <a:pt x="876" y="3738"/>
                      <a:pt x="0" y="16449"/>
                      <a:pt x="234" y="21600"/>
                    </a:cubicBezTo>
                    <a:cubicBezTo>
                      <a:pt x="234" y="21600"/>
                      <a:pt x="21600" y="21600"/>
                      <a:pt x="21600" y="21600"/>
                    </a:cubicBezTo>
                    <a:cubicBezTo>
                      <a:pt x="21600" y="17529"/>
                      <a:pt x="21016" y="6480"/>
                      <a:pt x="20608" y="3988"/>
                    </a:cubicBezTo>
                  </a:path>
                </a:pathLst>
              </a:custGeom>
              <a:solidFill>
                <a:srgbClr val="EB2C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6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59" name="Freeform 366">
                <a:extLst>
                  <a:ext uri="{FF2B5EF4-FFF2-40B4-BE49-F238E27FC236}">
                    <a16:creationId xmlns:a16="http://schemas.microsoft.com/office/drawing/2014/main" id="{4C5C4737-E93E-4DCA-9B67-4AE5364532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6" y="687"/>
                <a:ext cx="17" cy="147"/>
              </a:xfrm>
              <a:custGeom>
                <a:avLst/>
                <a:gdLst>
                  <a:gd name="T0" fmla="*/ 21600 w 21600"/>
                  <a:gd name="T1" fmla="*/ 0 h 21600"/>
                  <a:gd name="T2" fmla="*/ 288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0800" y="3738"/>
                      <a:pt x="0" y="16449"/>
                      <a:pt x="2880" y="21600"/>
                    </a:cubicBezTo>
                  </a:path>
                </a:pathLst>
              </a:cu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60" name="Freeform 367">
                <a:extLst>
                  <a:ext uri="{FF2B5EF4-FFF2-40B4-BE49-F238E27FC236}">
                    <a16:creationId xmlns:a16="http://schemas.microsoft.com/office/drawing/2014/main" id="{17AEF2FC-DCFA-443C-A76C-CD468BF187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6" y="714"/>
                <a:ext cx="10" cy="120"/>
              </a:xfrm>
              <a:custGeom>
                <a:avLst/>
                <a:gdLst>
                  <a:gd name="T0" fmla="*/ 0 w 21600"/>
                  <a:gd name="T1" fmla="*/ 0 h 21600"/>
                  <a:gd name="T2" fmla="*/ 2160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cubicBezTo>
                      <a:pt x="8894" y="3057"/>
                      <a:pt x="21600" y="16608"/>
                      <a:pt x="21600" y="21600"/>
                    </a:cubicBezTo>
                  </a:path>
                </a:pathLst>
              </a:custGeom>
              <a:noFill/>
              <a:ln w="288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pic>
            <p:nvPicPr>
              <p:cNvPr id="61" name="Picture 368">
                <a:extLst>
                  <a:ext uri="{FF2B5EF4-FFF2-40B4-BE49-F238E27FC236}">
                    <a16:creationId xmlns:a16="http://schemas.microsoft.com/office/drawing/2014/main" id="{6942DD0E-DB2E-46A1-8F2C-CCA91A10336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8" y="341"/>
                <a:ext cx="719" cy="23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2" name="Freeform 369">
                <a:extLst>
                  <a:ext uri="{FF2B5EF4-FFF2-40B4-BE49-F238E27FC236}">
                    <a16:creationId xmlns:a16="http://schemas.microsoft.com/office/drawing/2014/main" id="{101D2E81-0518-4A63-B31A-22E00D8D1C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" y="190"/>
                <a:ext cx="565" cy="469"/>
              </a:xfrm>
              <a:custGeom>
                <a:avLst/>
                <a:gdLst>
                  <a:gd name="T0" fmla="*/ 4697 w 21600"/>
                  <a:gd name="T1" fmla="*/ 1306 h 21600"/>
                  <a:gd name="T2" fmla="*/ 0 w 21600"/>
                  <a:gd name="T3" fmla="*/ 10108 h 21600"/>
                  <a:gd name="T4" fmla="*/ 5151 w 21600"/>
                  <a:gd name="T5" fmla="*/ 19589 h 21600"/>
                  <a:gd name="T6" fmla="*/ 12878 w 21600"/>
                  <a:gd name="T7" fmla="*/ 21600 h 21600"/>
                  <a:gd name="T8" fmla="*/ 21600 w 21600"/>
                  <a:gd name="T9" fmla="*/ 11649 h 21600"/>
                  <a:gd name="T10" fmla="*/ 12683 w 21600"/>
                  <a:gd name="T11" fmla="*/ 993 h 21600"/>
                  <a:gd name="T12" fmla="*/ 4697 w 21600"/>
                  <a:gd name="T13" fmla="*/ 1306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21600">
                    <a:moveTo>
                      <a:pt x="4697" y="1306"/>
                    </a:moveTo>
                    <a:cubicBezTo>
                      <a:pt x="1883" y="2978"/>
                      <a:pt x="0" y="6582"/>
                      <a:pt x="0" y="10108"/>
                    </a:cubicBezTo>
                    <a:cubicBezTo>
                      <a:pt x="0" y="14339"/>
                      <a:pt x="1840" y="17604"/>
                      <a:pt x="5151" y="19589"/>
                    </a:cubicBezTo>
                    <a:cubicBezTo>
                      <a:pt x="7986" y="18466"/>
                      <a:pt x="11319" y="19876"/>
                      <a:pt x="12878" y="21600"/>
                    </a:cubicBezTo>
                    <a:cubicBezTo>
                      <a:pt x="19111" y="21339"/>
                      <a:pt x="21600" y="15854"/>
                      <a:pt x="21600" y="11649"/>
                    </a:cubicBezTo>
                    <a:cubicBezTo>
                      <a:pt x="21600" y="6843"/>
                      <a:pt x="18635" y="1854"/>
                      <a:pt x="12683" y="993"/>
                    </a:cubicBezTo>
                    <a:cubicBezTo>
                      <a:pt x="10107" y="679"/>
                      <a:pt x="7554" y="0"/>
                      <a:pt x="4697" y="1306"/>
                    </a:cubicBezTo>
                  </a:path>
                </a:pathLst>
              </a:custGeom>
              <a:solidFill>
                <a:srgbClr val="FFD9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600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63" name="Freeform 370">
                <a:extLst>
                  <a:ext uri="{FF2B5EF4-FFF2-40B4-BE49-F238E27FC236}">
                    <a16:creationId xmlns:a16="http://schemas.microsoft.com/office/drawing/2014/main" id="{F43C403E-48C3-42AA-8C5B-FF67E99AAE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" y="503"/>
                <a:ext cx="120" cy="118"/>
              </a:xfrm>
              <a:custGeom>
                <a:avLst/>
                <a:gdLst>
                  <a:gd name="T0" fmla="*/ 9985 w 21600"/>
                  <a:gd name="T1" fmla="*/ 21600 h 21600"/>
                  <a:gd name="T2" fmla="*/ 0 w 21600"/>
                  <a:gd name="T3" fmla="*/ 10852 h 21600"/>
                  <a:gd name="T4" fmla="*/ 10800 w 21600"/>
                  <a:gd name="T5" fmla="*/ 0 h 21600"/>
                  <a:gd name="T6" fmla="*/ 21600 w 21600"/>
                  <a:gd name="T7" fmla="*/ 9715 h 21600"/>
                  <a:gd name="T8" fmla="*/ 9985 w 21600"/>
                  <a:gd name="T9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9985" y="21600"/>
                    </a:moveTo>
                    <a:cubicBezTo>
                      <a:pt x="4483" y="21290"/>
                      <a:pt x="0" y="16536"/>
                      <a:pt x="0" y="10852"/>
                    </a:cubicBezTo>
                    <a:cubicBezTo>
                      <a:pt x="0" y="4857"/>
                      <a:pt x="4789" y="0"/>
                      <a:pt x="10800" y="0"/>
                    </a:cubicBezTo>
                    <a:cubicBezTo>
                      <a:pt x="16404" y="0"/>
                      <a:pt x="20989" y="4341"/>
                      <a:pt x="21600" y="9715"/>
                    </a:cubicBezTo>
                    <a:cubicBezTo>
                      <a:pt x="18747" y="14262"/>
                      <a:pt x="14977" y="18396"/>
                      <a:pt x="9985" y="21600"/>
                    </a:cubicBezTo>
                  </a:path>
                </a:pathLst>
              </a:custGeom>
              <a:gradFill rotWithShape="0">
                <a:gsLst>
                  <a:gs pos="0">
                    <a:srgbClr val="FF8164"/>
                  </a:gs>
                  <a:gs pos="20000">
                    <a:srgbClr val="FF8164"/>
                  </a:gs>
                  <a:gs pos="100000">
                    <a:srgbClr val="FFD9C4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600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64" name="Freeform 371">
                <a:extLst>
                  <a:ext uri="{FF2B5EF4-FFF2-40B4-BE49-F238E27FC236}">
                    <a16:creationId xmlns:a16="http://schemas.microsoft.com/office/drawing/2014/main" id="{0AF17DC7-7509-4A67-AB4C-8A8426A786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" y="417"/>
                <a:ext cx="116" cy="119"/>
              </a:xfrm>
              <a:custGeom>
                <a:avLst/>
                <a:gdLst>
                  <a:gd name="T0" fmla="*/ 21600 w 21600"/>
                  <a:gd name="T1" fmla="*/ 10800 h 21600"/>
                  <a:gd name="T2" fmla="*/ 10485 w 21600"/>
                  <a:gd name="T3" fmla="*/ 21600 h 21600"/>
                  <a:gd name="T4" fmla="*/ 5767 w 21600"/>
                  <a:gd name="T5" fmla="*/ 20571 h 21600"/>
                  <a:gd name="T6" fmla="*/ 0 w 21600"/>
                  <a:gd name="T7" fmla="*/ 6994 h 21600"/>
                  <a:gd name="T8" fmla="*/ 10485 w 21600"/>
                  <a:gd name="T9" fmla="*/ 0 h 21600"/>
                  <a:gd name="T10" fmla="*/ 21600 w 21600"/>
                  <a:gd name="T11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600" h="21600">
                    <a:moveTo>
                      <a:pt x="21600" y="10800"/>
                    </a:moveTo>
                    <a:cubicBezTo>
                      <a:pt x="21600" y="16766"/>
                      <a:pt x="16567" y="21600"/>
                      <a:pt x="10485" y="21600"/>
                    </a:cubicBezTo>
                    <a:cubicBezTo>
                      <a:pt x="8808" y="21600"/>
                      <a:pt x="7235" y="21291"/>
                      <a:pt x="5767" y="20571"/>
                    </a:cubicBezTo>
                    <a:cubicBezTo>
                      <a:pt x="3146" y="16560"/>
                      <a:pt x="1049" y="11829"/>
                      <a:pt x="0" y="6994"/>
                    </a:cubicBezTo>
                    <a:cubicBezTo>
                      <a:pt x="1573" y="2777"/>
                      <a:pt x="5662" y="0"/>
                      <a:pt x="10485" y="0"/>
                    </a:cubicBezTo>
                    <a:cubicBezTo>
                      <a:pt x="16567" y="0"/>
                      <a:pt x="21600" y="4937"/>
                      <a:pt x="21600" y="10800"/>
                    </a:cubicBezTo>
                  </a:path>
                </a:pathLst>
              </a:custGeom>
              <a:gradFill rotWithShape="0">
                <a:gsLst>
                  <a:gs pos="0">
                    <a:srgbClr val="FF8164"/>
                  </a:gs>
                  <a:gs pos="20000">
                    <a:srgbClr val="FF8164"/>
                  </a:gs>
                  <a:gs pos="100000">
                    <a:srgbClr val="FFD9C4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600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65" name="Freeform 372">
                <a:extLst>
                  <a:ext uri="{FF2B5EF4-FFF2-40B4-BE49-F238E27FC236}">
                    <a16:creationId xmlns:a16="http://schemas.microsoft.com/office/drawing/2014/main" id="{D6F140FB-0779-4066-9ED9-ACE6BD112F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0" y="316"/>
                <a:ext cx="43" cy="29"/>
              </a:xfrm>
              <a:custGeom>
                <a:avLst/>
                <a:gdLst>
                  <a:gd name="T0" fmla="*/ 0 w 21600"/>
                  <a:gd name="T1" fmla="*/ 0 h 21600"/>
                  <a:gd name="T2" fmla="*/ 2160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cubicBezTo>
                      <a:pt x="1705" y="9741"/>
                      <a:pt x="7389" y="21600"/>
                      <a:pt x="21600" y="21600"/>
                    </a:cubicBezTo>
                  </a:path>
                </a:pathLst>
              </a:custGeom>
              <a:noFill/>
              <a:ln w="20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cxnSp>
            <p:nvCxnSpPr>
              <p:cNvPr id="66" name="Line 373">
                <a:extLst>
                  <a:ext uri="{FF2B5EF4-FFF2-40B4-BE49-F238E27FC236}">
                    <a16:creationId xmlns:a16="http://schemas.microsoft.com/office/drawing/2014/main" id="{B0D7D422-330B-4C4E-A25A-C643FA8A5A1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468" y="472"/>
                <a:ext cx="5" cy="10"/>
              </a:xfrm>
              <a:prstGeom prst="line">
                <a:avLst/>
              </a:prstGeom>
              <a:noFill/>
              <a:ln w="144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7" name="Line 374">
                <a:extLst>
                  <a:ext uri="{FF2B5EF4-FFF2-40B4-BE49-F238E27FC236}">
                    <a16:creationId xmlns:a16="http://schemas.microsoft.com/office/drawing/2014/main" id="{2E8CA9EB-C7A0-4B59-841D-FFF889C5BB1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493" y="478"/>
                <a:ext cx="4" cy="14"/>
              </a:xfrm>
              <a:prstGeom prst="line">
                <a:avLst/>
              </a:prstGeom>
              <a:noFill/>
              <a:ln w="144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8" name="Line 375">
                <a:extLst>
                  <a:ext uri="{FF2B5EF4-FFF2-40B4-BE49-F238E27FC236}">
                    <a16:creationId xmlns:a16="http://schemas.microsoft.com/office/drawing/2014/main" id="{DA5EFDD2-61BF-4F77-A3DC-42FE9DCF157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866" y="555"/>
                <a:ext cx="5" cy="16"/>
              </a:xfrm>
              <a:prstGeom prst="line">
                <a:avLst/>
              </a:prstGeom>
              <a:noFill/>
              <a:ln w="144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9" name="Line 376">
                <a:extLst>
                  <a:ext uri="{FF2B5EF4-FFF2-40B4-BE49-F238E27FC236}">
                    <a16:creationId xmlns:a16="http://schemas.microsoft.com/office/drawing/2014/main" id="{D56FF9F0-FEA8-453A-A3BF-EF2694BEEC2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890" y="557"/>
                <a:ext cx="3" cy="16"/>
              </a:xfrm>
              <a:prstGeom prst="line">
                <a:avLst/>
              </a:prstGeom>
              <a:noFill/>
              <a:ln w="144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0" name="Freeform 377">
                <a:extLst>
                  <a:ext uri="{FF2B5EF4-FFF2-40B4-BE49-F238E27FC236}">
                    <a16:creationId xmlns:a16="http://schemas.microsoft.com/office/drawing/2014/main" id="{4A1E15E5-ADB9-49EF-ACF2-B05B7AC805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" y="450"/>
                <a:ext cx="304" cy="210"/>
              </a:xfrm>
              <a:custGeom>
                <a:avLst/>
                <a:gdLst>
                  <a:gd name="T0" fmla="*/ 2019 w 21600"/>
                  <a:gd name="T1" fmla="*/ 16988 h 21600"/>
                  <a:gd name="T2" fmla="*/ 8479 w 21600"/>
                  <a:gd name="T3" fmla="*/ 20257 h 21600"/>
                  <a:gd name="T4" fmla="*/ 16392 w 21600"/>
                  <a:gd name="T5" fmla="*/ 21483 h 21600"/>
                  <a:gd name="T6" fmla="*/ 20147 w 21600"/>
                  <a:gd name="T7" fmla="*/ 17630 h 21600"/>
                  <a:gd name="T8" fmla="*/ 21600 w 21600"/>
                  <a:gd name="T9" fmla="*/ 7005 h 21600"/>
                  <a:gd name="T10" fmla="*/ 1575 w 21600"/>
                  <a:gd name="T11" fmla="*/ 876 h 21600"/>
                  <a:gd name="T12" fmla="*/ 0 w 21600"/>
                  <a:gd name="T13" fmla="*/ 11384 h 21600"/>
                  <a:gd name="T14" fmla="*/ 2019 w 21600"/>
                  <a:gd name="T15" fmla="*/ 16988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600" h="21600">
                    <a:moveTo>
                      <a:pt x="2019" y="16988"/>
                    </a:moveTo>
                    <a:cubicBezTo>
                      <a:pt x="3957" y="18389"/>
                      <a:pt x="6096" y="19498"/>
                      <a:pt x="8479" y="20257"/>
                    </a:cubicBezTo>
                    <a:cubicBezTo>
                      <a:pt x="11426" y="21250"/>
                      <a:pt x="14050" y="21600"/>
                      <a:pt x="16392" y="21483"/>
                    </a:cubicBezTo>
                    <a:cubicBezTo>
                      <a:pt x="18007" y="20608"/>
                      <a:pt x="19299" y="19265"/>
                      <a:pt x="20147" y="17630"/>
                    </a:cubicBezTo>
                    <a:cubicBezTo>
                      <a:pt x="20147" y="17630"/>
                      <a:pt x="21600" y="7005"/>
                      <a:pt x="21600" y="7005"/>
                    </a:cubicBezTo>
                    <a:cubicBezTo>
                      <a:pt x="16997" y="3678"/>
                      <a:pt x="4199" y="0"/>
                      <a:pt x="1575" y="876"/>
                    </a:cubicBezTo>
                    <a:cubicBezTo>
                      <a:pt x="1575" y="876"/>
                      <a:pt x="0" y="11384"/>
                      <a:pt x="0" y="11384"/>
                    </a:cubicBezTo>
                    <a:cubicBezTo>
                      <a:pt x="363" y="12960"/>
                      <a:pt x="929" y="15062"/>
                      <a:pt x="2019" y="1698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600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71" name="Freeform 378">
                <a:extLst>
                  <a:ext uri="{FF2B5EF4-FFF2-40B4-BE49-F238E27FC236}">
                    <a16:creationId xmlns:a16="http://schemas.microsoft.com/office/drawing/2014/main" id="{DC4167A1-765A-4271-9C54-3DB05265C3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0" y="575"/>
                <a:ext cx="130" cy="46"/>
              </a:xfrm>
              <a:custGeom>
                <a:avLst/>
                <a:gdLst>
                  <a:gd name="T0" fmla="*/ 0 w 21600"/>
                  <a:gd name="T1" fmla="*/ 21600 h 21600"/>
                  <a:gd name="T2" fmla="*/ 21600 w 21600"/>
                  <a:gd name="T3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cubicBezTo>
                      <a:pt x="5188" y="20283"/>
                      <a:pt x="14054" y="13171"/>
                      <a:pt x="21600" y="0"/>
                    </a:cubicBezTo>
                  </a:path>
                </a:pathLst>
              </a:custGeom>
              <a:noFill/>
              <a:ln w="19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72" name="Freeform 379">
                <a:extLst>
                  <a:ext uri="{FF2B5EF4-FFF2-40B4-BE49-F238E27FC236}">
                    <a16:creationId xmlns:a16="http://schemas.microsoft.com/office/drawing/2014/main" id="{38491F9C-27ED-4D76-AA6D-1C11CBABB0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1" y="473"/>
                <a:ext cx="153" cy="57"/>
              </a:xfrm>
              <a:custGeom>
                <a:avLst/>
                <a:gdLst>
                  <a:gd name="T0" fmla="*/ 0 w 21600"/>
                  <a:gd name="T1" fmla="*/ 17064 h 21600"/>
                  <a:gd name="T2" fmla="*/ 21600 w 21600"/>
                  <a:gd name="T3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0" y="17064"/>
                    </a:moveTo>
                    <a:cubicBezTo>
                      <a:pt x="5760" y="21600"/>
                      <a:pt x="15840" y="17064"/>
                      <a:pt x="21600" y="0"/>
                    </a:cubicBezTo>
                  </a:path>
                </a:pathLst>
              </a:custGeom>
              <a:noFill/>
              <a:ln w="19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73" name="Freeform 380">
                <a:extLst>
                  <a:ext uri="{FF2B5EF4-FFF2-40B4-BE49-F238E27FC236}">
                    <a16:creationId xmlns:a16="http://schemas.microsoft.com/office/drawing/2014/main" id="{658EC317-366D-4597-9F36-94C0DCC61E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" y="357"/>
                <a:ext cx="122" cy="102"/>
              </a:xfrm>
              <a:custGeom>
                <a:avLst/>
                <a:gdLst>
                  <a:gd name="T0" fmla="*/ 21600 w 21600"/>
                  <a:gd name="T1" fmla="*/ 21600 h 21600"/>
                  <a:gd name="T2" fmla="*/ 0 w 21600"/>
                  <a:gd name="T3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21600"/>
                    </a:moveTo>
                    <a:cubicBezTo>
                      <a:pt x="16577" y="20997"/>
                      <a:pt x="4923" y="15325"/>
                      <a:pt x="0" y="0"/>
                    </a:cubicBezTo>
                  </a:path>
                </a:pathLst>
              </a:custGeom>
              <a:noFill/>
              <a:ln w="19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74" name="Freeform 381">
                <a:extLst>
                  <a:ext uri="{FF2B5EF4-FFF2-40B4-BE49-F238E27FC236}">
                    <a16:creationId xmlns:a16="http://schemas.microsoft.com/office/drawing/2014/main" id="{CB42D7F1-C4B8-469D-BE30-CD9CE8BCB3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" y="467"/>
                <a:ext cx="100" cy="94"/>
              </a:xfrm>
              <a:custGeom>
                <a:avLst/>
                <a:gdLst>
                  <a:gd name="T0" fmla="*/ 21600 w 21600"/>
                  <a:gd name="T1" fmla="*/ 21600 h 21600"/>
                  <a:gd name="T2" fmla="*/ 0 w 21600"/>
                  <a:gd name="T3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21600"/>
                    </a:moveTo>
                    <a:cubicBezTo>
                      <a:pt x="15586" y="18607"/>
                      <a:pt x="7241" y="11451"/>
                      <a:pt x="0" y="0"/>
                    </a:cubicBezTo>
                  </a:path>
                </a:pathLst>
              </a:custGeom>
              <a:noFill/>
              <a:ln w="19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75" name="Freeform 382">
                <a:extLst>
                  <a:ext uri="{FF2B5EF4-FFF2-40B4-BE49-F238E27FC236}">
                    <a16:creationId xmlns:a16="http://schemas.microsoft.com/office/drawing/2014/main" id="{5313B8AA-B54E-4FA0-822D-72478AC645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" y="450"/>
                <a:ext cx="304" cy="209"/>
              </a:xfrm>
              <a:custGeom>
                <a:avLst/>
                <a:gdLst>
                  <a:gd name="T0" fmla="*/ 2099 w 21600"/>
                  <a:gd name="T1" fmla="*/ 17139 h 21600"/>
                  <a:gd name="T2" fmla="*/ 0 w 21600"/>
                  <a:gd name="T3" fmla="*/ 11446 h 21600"/>
                  <a:gd name="T4" fmla="*/ 1575 w 21600"/>
                  <a:gd name="T5" fmla="*/ 880 h 21600"/>
                  <a:gd name="T6" fmla="*/ 21600 w 21600"/>
                  <a:gd name="T7" fmla="*/ 7043 h 21600"/>
                  <a:gd name="T8" fmla="*/ 20147 w 21600"/>
                  <a:gd name="T9" fmla="*/ 17726 h 21600"/>
                  <a:gd name="T10" fmla="*/ 16432 w 21600"/>
                  <a:gd name="T11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600" h="21600">
                    <a:moveTo>
                      <a:pt x="2099" y="17139"/>
                    </a:moveTo>
                    <a:cubicBezTo>
                      <a:pt x="969" y="15202"/>
                      <a:pt x="363" y="13089"/>
                      <a:pt x="0" y="11446"/>
                    </a:cubicBezTo>
                    <a:cubicBezTo>
                      <a:pt x="0" y="11446"/>
                      <a:pt x="1575" y="880"/>
                      <a:pt x="1575" y="880"/>
                    </a:cubicBezTo>
                    <a:cubicBezTo>
                      <a:pt x="4199" y="0"/>
                      <a:pt x="16997" y="3698"/>
                      <a:pt x="21600" y="7043"/>
                    </a:cubicBezTo>
                    <a:cubicBezTo>
                      <a:pt x="21600" y="7043"/>
                      <a:pt x="20147" y="17726"/>
                      <a:pt x="20147" y="17726"/>
                    </a:cubicBezTo>
                    <a:cubicBezTo>
                      <a:pt x="19299" y="19370"/>
                      <a:pt x="18047" y="20720"/>
                      <a:pt x="16432" y="21600"/>
                    </a:cubicBezTo>
                  </a:path>
                </a:pathLst>
              </a:cu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76" name="Freeform 383">
                <a:extLst>
                  <a:ext uri="{FF2B5EF4-FFF2-40B4-BE49-F238E27FC236}">
                    <a16:creationId xmlns:a16="http://schemas.microsoft.com/office/drawing/2014/main" id="{F9B097B7-AC5B-4D55-8840-90F557E547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" y="218"/>
                <a:ext cx="565" cy="484"/>
              </a:xfrm>
              <a:custGeom>
                <a:avLst/>
                <a:gdLst>
                  <a:gd name="T0" fmla="*/ 4697 w 21600"/>
                  <a:gd name="T1" fmla="*/ 0 h 21600"/>
                  <a:gd name="T2" fmla="*/ 0 w 21600"/>
                  <a:gd name="T3" fmla="*/ 8524 h 21600"/>
                  <a:gd name="T4" fmla="*/ 8614 w 21600"/>
                  <a:gd name="T5" fmla="*/ 19121 h 21600"/>
                  <a:gd name="T6" fmla="*/ 21600 w 21600"/>
                  <a:gd name="T7" fmla="*/ 10016 h 21600"/>
                  <a:gd name="T8" fmla="*/ 19046 w 21600"/>
                  <a:gd name="T9" fmla="*/ 3035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4697" y="0"/>
                    </a:moveTo>
                    <a:cubicBezTo>
                      <a:pt x="1883" y="1619"/>
                      <a:pt x="0" y="5109"/>
                      <a:pt x="0" y="8524"/>
                    </a:cubicBezTo>
                    <a:cubicBezTo>
                      <a:pt x="0" y="13886"/>
                      <a:pt x="3138" y="17680"/>
                      <a:pt x="8614" y="19121"/>
                    </a:cubicBezTo>
                    <a:cubicBezTo>
                      <a:pt x="17986" y="21600"/>
                      <a:pt x="21600" y="14897"/>
                      <a:pt x="21600" y="10016"/>
                    </a:cubicBezTo>
                    <a:cubicBezTo>
                      <a:pt x="21600" y="7537"/>
                      <a:pt x="20756" y="4983"/>
                      <a:pt x="19046" y="3035"/>
                    </a:cubicBezTo>
                  </a:path>
                </a:pathLst>
              </a:cu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77" name="Freeform 384">
                <a:extLst>
                  <a:ext uri="{FF2B5EF4-FFF2-40B4-BE49-F238E27FC236}">
                    <a16:creationId xmlns:a16="http://schemas.microsoft.com/office/drawing/2014/main" id="{0A6EE379-1A0C-455A-84D9-065497C5C4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7" y="391"/>
                <a:ext cx="51" cy="21"/>
              </a:xfrm>
              <a:custGeom>
                <a:avLst/>
                <a:gdLst>
                  <a:gd name="T0" fmla="*/ 21600 w 21600"/>
                  <a:gd name="T1" fmla="*/ 0 h 21600"/>
                  <a:gd name="T2" fmla="*/ 0 w 21600"/>
                  <a:gd name="T3" fmla="*/ 102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8000" y="11400"/>
                      <a:pt x="10800" y="21600"/>
                      <a:pt x="0" y="10200"/>
                    </a:cubicBezTo>
                  </a:path>
                </a:pathLst>
              </a:custGeom>
              <a:noFill/>
              <a:ln w="20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cxnSp>
            <p:nvCxnSpPr>
              <p:cNvPr id="78" name="Line 385">
                <a:extLst>
                  <a:ext uri="{FF2B5EF4-FFF2-40B4-BE49-F238E27FC236}">
                    <a16:creationId xmlns:a16="http://schemas.microsoft.com/office/drawing/2014/main" id="{E33A7E50-5317-4275-B01C-B7263B26046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575" y="458"/>
                <a:ext cx="3" cy="13"/>
              </a:xfrm>
              <a:prstGeom prst="line">
                <a:avLst/>
              </a:prstGeom>
              <a:noFill/>
              <a:ln w="144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9" name="Line 386">
                <a:extLst>
                  <a:ext uri="{FF2B5EF4-FFF2-40B4-BE49-F238E27FC236}">
                    <a16:creationId xmlns:a16="http://schemas.microsoft.com/office/drawing/2014/main" id="{9D37A0F0-B62E-4D57-9895-12F33F2515B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569" y="483"/>
                <a:ext cx="4" cy="13"/>
              </a:xfrm>
              <a:prstGeom prst="line">
                <a:avLst/>
              </a:prstGeom>
              <a:noFill/>
              <a:ln w="144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0" name="Line 387">
                <a:extLst>
                  <a:ext uri="{FF2B5EF4-FFF2-40B4-BE49-F238E27FC236}">
                    <a16:creationId xmlns:a16="http://schemas.microsoft.com/office/drawing/2014/main" id="{06A7ED5F-CC2D-4A96-BC25-54589872F11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563" y="507"/>
                <a:ext cx="3" cy="13"/>
              </a:xfrm>
              <a:prstGeom prst="line">
                <a:avLst/>
              </a:prstGeom>
              <a:noFill/>
              <a:ln w="144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1" name="Line 388">
                <a:extLst>
                  <a:ext uri="{FF2B5EF4-FFF2-40B4-BE49-F238E27FC236}">
                    <a16:creationId xmlns:a16="http://schemas.microsoft.com/office/drawing/2014/main" id="{B7334177-DD5B-4D68-ADE2-E90B2C0F446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557" y="532"/>
                <a:ext cx="4" cy="13"/>
              </a:xfrm>
              <a:prstGeom prst="line">
                <a:avLst/>
              </a:prstGeom>
              <a:noFill/>
              <a:ln w="144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2" name="Line 389">
                <a:extLst>
                  <a:ext uri="{FF2B5EF4-FFF2-40B4-BE49-F238E27FC236}">
                    <a16:creationId xmlns:a16="http://schemas.microsoft.com/office/drawing/2014/main" id="{3A022F6A-B8BD-4DFB-A953-2857971D4ED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552" y="554"/>
                <a:ext cx="3" cy="13"/>
              </a:xfrm>
              <a:prstGeom prst="line">
                <a:avLst/>
              </a:prstGeom>
              <a:noFill/>
              <a:ln w="144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3" name="Line 390">
                <a:extLst>
                  <a:ext uri="{FF2B5EF4-FFF2-40B4-BE49-F238E27FC236}">
                    <a16:creationId xmlns:a16="http://schemas.microsoft.com/office/drawing/2014/main" id="{5EEA08A6-B181-4CA2-A399-1F4ADCA69B9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546" y="579"/>
                <a:ext cx="3" cy="13"/>
              </a:xfrm>
              <a:prstGeom prst="line">
                <a:avLst/>
              </a:prstGeom>
              <a:noFill/>
              <a:ln w="144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4" name="Line 391">
                <a:extLst>
                  <a:ext uri="{FF2B5EF4-FFF2-40B4-BE49-F238E27FC236}">
                    <a16:creationId xmlns:a16="http://schemas.microsoft.com/office/drawing/2014/main" id="{FEC44A43-9847-4871-8AA7-F8C7DF7599B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810" y="510"/>
                <a:ext cx="1" cy="9"/>
              </a:xfrm>
              <a:prstGeom prst="line">
                <a:avLst/>
              </a:prstGeom>
              <a:noFill/>
              <a:ln w="144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5" name="Line 392">
                <a:extLst>
                  <a:ext uri="{FF2B5EF4-FFF2-40B4-BE49-F238E27FC236}">
                    <a16:creationId xmlns:a16="http://schemas.microsoft.com/office/drawing/2014/main" id="{D4FEFE93-CA2A-4303-8842-E78E9FAB1DC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802" y="528"/>
                <a:ext cx="4" cy="13"/>
              </a:xfrm>
              <a:prstGeom prst="line">
                <a:avLst/>
              </a:prstGeom>
              <a:noFill/>
              <a:ln w="144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6" name="Line 393">
                <a:extLst>
                  <a:ext uri="{FF2B5EF4-FFF2-40B4-BE49-F238E27FC236}">
                    <a16:creationId xmlns:a16="http://schemas.microsoft.com/office/drawing/2014/main" id="{F8A9FB27-A23F-41EC-AA83-75C5EBD4577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797" y="553"/>
                <a:ext cx="3" cy="13"/>
              </a:xfrm>
              <a:prstGeom prst="line">
                <a:avLst/>
              </a:prstGeom>
              <a:noFill/>
              <a:ln w="144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7" name="Line 394">
                <a:extLst>
                  <a:ext uri="{FF2B5EF4-FFF2-40B4-BE49-F238E27FC236}">
                    <a16:creationId xmlns:a16="http://schemas.microsoft.com/office/drawing/2014/main" id="{A0870BBB-D5EF-4A3B-AC0D-B1C84CD0CF0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792" y="576"/>
                <a:ext cx="3" cy="13"/>
              </a:xfrm>
              <a:prstGeom prst="line">
                <a:avLst/>
              </a:prstGeom>
              <a:noFill/>
              <a:ln w="144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8" name="Line 395">
                <a:extLst>
                  <a:ext uri="{FF2B5EF4-FFF2-40B4-BE49-F238E27FC236}">
                    <a16:creationId xmlns:a16="http://schemas.microsoft.com/office/drawing/2014/main" id="{709DC572-41F9-4107-806B-FD45274A62A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786" y="602"/>
                <a:ext cx="4" cy="13"/>
              </a:xfrm>
              <a:prstGeom prst="line">
                <a:avLst/>
              </a:prstGeom>
              <a:noFill/>
              <a:ln w="144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9" name="Line 396">
                <a:extLst>
                  <a:ext uri="{FF2B5EF4-FFF2-40B4-BE49-F238E27FC236}">
                    <a16:creationId xmlns:a16="http://schemas.microsoft.com/office/drawing/2014/main" id="{CB939F6D-D044-443C-8324-3504ED6ADFB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781" y="625"/>
                <a:ext cx="3" cy="13"/>
              </a:xfrm>
              <a:prstGeom prst="line">
                <a:avLst/>
              </a:prstGeom>
              <a:noFill/>
              <a:ln w="144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pic>
            <p:nvPicPr>
              <p:cNvPr id="90" name="Picture 397">
                <a:extLst>
                  <a:ext uri="{FF2B5EF4-FFF2-40B4-BE49-F238E27FC236}">
                    <a16:creationId xmlns:a16="http://schemas.microsoft.com/office/drawing/2014/main" id="{4CB802E5-EB25-408F-A2C5-C5F07F9D983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4" y="380"/>
                <a:ext cx="354" cy="12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1" name="Freeform 398">
                <a:extLst>
                  <a:ext uri="{FF2B5EF4-FFF2-40B4-BE49-F238E27FC236}">
                    <a16:creationId xmlns:a16="http://schemas.microsoft.com/office/drawing/2014/main" id="{D8589BE4-BAAA-487B-99EA-1B1746BFD3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" y="161"/>
                <a:ext cx="457" cy="163"/>
              </a:xfrm>
              <a:custGeom>
                <a:avLst/>
                <a:gdLst>
                  <a:gd name="T0" fmla="*/ 11538 w 21600"/>
                  <a:gd name="T1" fmla="*/ 3763 h 21600"/>
                  <a:gd name="T2" fmla="*/ 5635 w 21600"/>
                  <a:gd name="T3" fmla="*/ 828 h 21600"/>
                  <a:gd name="T4" fmla="*/ 0 w 21600"/>
                  <a:gd name="T5" fmla="*/ 7150 h 21600"/>
                  <a:gd name="T6" fmla="*/ 5823 w 21600"/>
                  <a:gd name="T7" fmla="*/ 15429 h 21600"/>
                  <a:gd name="T8" fmla="*/ 8318 w 21600"/>
                  <a:gd name="T9" fmla="*/ 10386 h 21600"/>
                  <a:gd name="T10" fmla="*/ 8184 w 21600"/>
                  <a:gd name="T11" fmla="*/ 16934 h 21600"/>
                  <a:gd name="T12" fmla="*/ 11082 w 21600"/>
                  <a:gd name="T13" fmla="*/ 9408 h 21600"/>
                  <a:gd name="T14" fmla="*/ 12665 w 21600"/>
                  <a:gd name="T15" fmla="*/ 19493 h 21600"/>
                  <a:gd name="T16" fmla="*/ 13443 w 21600"/>
                  <a:gd name="T17" fmla="*/ 13397 h 21600"/>
                  <a:gd name="T18" fmla="*/ 15053 w 21600"/>
                  <a:gd name="T19" fmla="*/ 20772 h 21600"/>
                  <a:gd name="T20" fmla="*/ 21600 w 21600"/>
                  <a:gd name="T21" fmla="*/ 20020 h 21600"/>
                  <a:gd name="T22" fmla="*/ 17253 w 21600"/>
                  <a:gd name="T23" fmla="*/ 7526 h 21600"/>
                  <a:gd name="T24" fmla="*/ 11538 w 21600"/>
                  <a:gd name="T25" fmla="*/ 376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600" h="21600">
                    <a:moveTo>
                      <a:pt x="11538" y="3763"/>
                    </a:moveTo>
                    <a:cubicBezTo>
                      <a:pt x="10438" y="828"/>
                      <a:pt x="8184" y="0"/>
                      <a:pt x="5635" y="828"/>
                    </a:cubicBezTo>
                    <a:cubicBezTo>
                      <a:pt x="4025" y="1355"/>
                      <a:pt x="1395" y="5344"/>
                      <a:pt x="0" y="7150"/>
                    </a:cubicBezTo>
                    <a:cubicBezTo>
                      <a:pt x="671" y="9859"/>
                      <a:pt x="4642" y="14375"/>
                      <a:pt x="5823" y="15429"/>
                    </a:cubicBezTo>
                    <a:cubicBezTo>
                      <a:pt x="5823" y="15429"/>
                      <a:pt x="7942" y="12117"/>
                      <a:pt x="8318" y="10386"/>
                    </a:cubicBezTo>
                    <a:cubicBezTo>
                      <a:pt x="8050" y="13171"/>
                      <a:pt x="8103" y="14902"/>
                      <a:pt x="8184" y="16934"/>
                    </a:cubicBezTo>
                    <a:cubicBezTo>
                      <a:pt x="8184" y="16934"/>
                      <a:pt x="11082" y="9408"/>
                      <a:pt x="11082" y="9408"/>
                    </a:cubicBezTo>
                    <a:cubicBezTo>
                      <a:pt x="11082" y="9408"/>
                      <a:pt x="12665" y="19493"/>
                      <a:pt x="12665" y="19493"/>
                    </a:cubicBezTo>
                    <a:cubicBezTo>
                      <a:pt x="13014" y="17762"/>
                      <a:pt x="13309" y="16106"/>
                      <a:pt x="13443" y="13397"/>
                    </a:cubicBezTo>
                    <a:cubicBezTo>
                      <a:pt x="13550" y="15429"/>
                      <a:pt x="15053" y="20772"/>
                      <a:pt x="15053" y="20772"/>
                    </a:cubicBezTo>
                    <a:cubicBezTo>
                      <a:pt x="16985" y="21224"/>
                      <a:pt x="20580" y="21600"/>
                      <a:pt x="21600" y="20020"/>
                    </a:cubicBezTo>
                    <a:cubicBezTo>
                      <a:pt x="20554" y="16783"/>
                      <a:pt x="18675" y="9934"/>
                      <a:pt x="17253" y="7526"/>
                    </a:cubicBezTo>
                    <a:cubicBezTo>
                      <a:pt x="15026" y="3989"/>
                      <a:pt x="12960" y="2333"/>
                      <a:pt x="11538" y="3763"/>
                    </a:cubicBezTo>
                  </a:path>
                </a:pathLst>
              </a:custGeom>
              <a:solidFill>
                <a:srgbClr val="7D573C"/>
              </a:solidFill>
              <a:ln w="28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ja-JP" altLang="en-US"/>
              </a:p>
            </p:txBody>
          </p:sp>
        </p:grpSp>
      </p:grpSp>
      <p:pic>
        <p:nvPicPr>
          <p:cNvPr id="134" name="図形 26">
            <a:extLst>
              <a:ext uri="{FF2B5EF4-FFF2-40B4-BE49-F238E27FC236}">
                <a16:creationId xmlns:a16="http://schemas.microsoft.com/office/drawing/2014/main" id="{339CB705-C2DF-4089-9EF0-3E0293323184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r="20420" b="17457"/>
          <a:stretch/>
        </p:blipFill>
        <p:spPr>
          <a:xfrm>
            <a:off x="7596058" y="2290643"/>
            <a:ext cx="993958" cy="918431"/>
          </a:xfrm>
          <a:prstGeom prst="rect">
            <a:avLst/>
          </a:prstGeom>
        </p:spPr>
      </p:pic>
      <p:graphicFrame>
        <p:nvGraphicFramePr>
          <p:cNvPr id="3" name="オブジェクト 2">
            <a:extLst>
              <a:ext uri="{FF2B5EF4-FFF2-40B4-BE49-F238E27FC236}">
                <a16:creationId xmlns:a16="http://schemas.microsoft.com/office/drawing/2014/main" id="{2EF1E7B6-22C4-4D85-AEF4-FD2356CD00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427228"/>
              </p:ext>
            </p:extLst>
          </p:nvPr>
        </p:nvGraphicFramePr>
        <p:xfrm>
          <a:off x="7806328" y="3995789"/>
          <a:ext cx="926170" cy="918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花子" r:id="rId12" imgW="1709640" imgH="1695240" progId="HANAKO.Document.9">
                  <p:embed/>
                </p:oleObj>
              </mc:Choice>
              <mc:Fallback>
                <p:oleObj name="花子" r:id="rId12" imgW="1709640" imgH="1695240" progId="HANAKO.Document.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806328" y="3995789"/>
                        <a:ext cx="926170" cy="9184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D8F227CA-5D24-4928-AA6A-8F9D882B7CE3}"/>
              </a:ext>
            </a:extLst>
          </p:cNvPr>
          <p:cNvSpPr/>
          <p:nvPr/>
        </p:nvSpPr>
        <p:spPr>
          <a:xfrm>
            <a:off x="6528152" y="1702570"/>
            <a:ext cx="2372907" cy="15644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600" dirty="0">
                <a:solidFill>
                  <a:schemeClr val="tx1"/>
                </a:solidFill>
              </a:rPr>
              <a:t>手が汚れていなくても、こまめに手指消毒！</a:t>
            </a:r>
          </a:p>
        </p:txBody>
      </p:sp>
      <p:sp>
        <p:nvSpPr>
          <p:cNvPr id="160" name="正方形/長方形 159">
            <a:extLst>
              <a:ext uri="{FF2B5EF4-FFF2-40B4-BE49-F238E27FC236}">
                <a16:creationId xmlns:a16="http://schemas.microsoft.com/office/drawing/2014/main" id="{81B76E64-F1BD-443C-8A9F-F219DE665F87}"/>
              </a:ext>
            </a:extLst>
          </p:cNvPr>
          <p:cNvSpPr/>
          <p:nvPr/>
        </p:nvSpPr>
        <p:spPr>
          <a:xfrm>
            <a:off x="6526165" y="3389415"/>
            <a:ext cx="2372907" cy="15644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600" dirty="0">
                <a:solidFill>
                  <a:schemeClr val="tx1"/>
                </a:solidFill>
              </a:rPr>
              <a:t>目に見える汚れは、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手洗いしましょう！</a:t>
            </a:r>
          </a:p>
        </p:txBody>
      </p:sp>
      <p:sp>
        <p:nvSpPr>
          <p:cNvPr id="131" name="吹き出し: 角を丸めた四角形 130">
            <a:extLst>
              <a:ext uri="{FF2B5EF4-FFF2-40B4-BE49-F238E27FC236}">
                <a16:creationId xmlns:a16="http://schemas.microsoft.com/office/drawing/2014/main" id="{E23979B9-8E57-4C63-ACCB-87E1E38E964C}"/>
              </a:ext>
            </a:extLst>
          </p:cNvPr>
          <p:cNvSpPr/>
          <p:nvPr/>
        </p:nvSpPr>
        <p:spPr>
          <a:xfrm>
            <a:off x="7650401" y="151013"/>
            <a:ext cx="1246533" cy="909648"/>
          </a:xfrm>
          <a:prstGeom prst="wedgeRoundRectCallout">
            <a:avLst>
              <a:gd name="adj1" fmla="val -43935"/>
              <a:gd name="adj2" fmla="val 72918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dirty="0">
                <a:solidFill>
                  <a:srgbClr val="00B0F0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目指せ！</a:t>
            </a:r>
            <a:endParaRPr kumimoji="1" lang="en-US" altLang="ja-JP" dirty="0">
              <a:solidFill>
                <a:srgbClr val="00B0F0"/>
              </a:solidFill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  <a:p>
            <a:r>
              <a:rPr kumimoji="1" lang="ja-JP" altLang="en-US" dirty="0">
                <a:solidFill>
                  <a:srgbClr val="00B0F0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手洗い</a:t>
            </a:r>
            <a:endParaRPr kumimoji="1" lang="en-US" altLang="ja-JP" dirty="0">
              <a:solidFill>
                <a:srgbClr val="00B0F0"/>
              </a:solidFill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  <a:p>
            <a:pPr algn="r"/>
            <a:r>
              <a:rPr kumimoji="1" lang="ja-JP" altLang="en-US" dirty="0">
                <a:solidFill>
                  <a:srgbClr val="00B0F0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マスター</a:t>
            </a:r>
          </a:p>
        </p:txBody>
      </p:sp>
      <p:sp>
        <p:nvSpPr>
          <p:cNvPr id="145" name="テキスト ボックス 2">
            <a:extLst>
              <a:ext uri="{FF2B5EF4-FFF2-40B4-BE49-F238E27FC236}">
                <a16:creationId xmlns:a16="http://schemas.microsoft.com/office/drawing/2014/main" id="{48A8A91C-6917-478D-AB8C-E7571875B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741" y="5793568"/>
            <a:ext cx="6604311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en-US" altLang="ja-JP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YouTube</a:t>
            </a:r>
            <a:r>
              <a:rPr lang="ja-JP" altLang="en-US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にて、職場での感染予防</a:t>
            </a:r>
            <a:r>
              <a:rPr lang="ja-JP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や心のケアの知識や</a:t>
            </a:r>
          </a:p>
          <a:p>
            <a:pPr algn="just"/>
            <a:r>
              <a:rPr lang="ja-JP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スキルを向上させる動画が</a:t>
            </a:r>
            <a:r>
              <a:rPr lang="ja-JP" altLang="en-US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公開されています。</a:t>
            </a:r>
            <a:endParaRPr 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（</a:t>
            </a:r>
            <a:r>
              <a:rPr lang="en-US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Web</a:t>
            </a:r>
            <a:r>
              <a:rPr lang="ja-JP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リンク）　</a:t>
            </a:r>
            <a:r>
              <a:rPr lang="en-US" b="1" kern="100" dirty="0">
                <a:solidFill>
                  <a:srgbClr val="FF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https://bit.ly/334QQJD</a:t>
            </a:r>
            <a:endParaRPr 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146" name="図 145">
            <a:extLst>
              <a:ext uri="{FF2B5EF4-FFF2-40B4-BE49-F238E27FC236}">
                <a16:creationId xmlns:a16="http://schemas.microsoft.com/office/drawing/2014/main" id="{4AC35ABD-28BB-4383-840A-1B991BFE58D9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594" y="5836702"/>
            <a:ext cx="836757" cy="813285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A6C7A52A-5951-48BE-AB9C-57E7DF1A383B}"/>
              </a:ext>
            </a:extLst>
          </p:cNvPr>
          <p:cNvSpPr txBox="1"/>
          <p:nvPr/>
        </p:nvSpPr>
        <p:spPr>
          <a:xfrm>
            <a:off x="7774896" y="6377047"/>
            <a:ext cx="1122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Ver.210701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057525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/>
          <a:srcRect l="7475" t="3646" r="9051"/>
          <a:stretch/>
        </p:blipFill>
        <p:spPr>
          <a:xfrm>
            <a:off x="129644" y="1367370"/>
            <a:ext cx="8892480" cy="264079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/>
          <a:srcRect l="7106" r="9420"/>
          <a:stretch/>
        </p:blipFill>
        <p:spPr>
          <a:xfrm>
            <a:off x="129644" y="4065346"/>
            <a:ext cx="8925838" cy="2374132"/>
          </a:xfrm>
          <a:prstGeom prst="rect">
            <a:avLst/>
          </a:prstGeom>
        </p:spPr>
      </p:pic>
      <p:sp>
        <p:nvSpPr>
          <p:cNvPr id="5" name="タイトル 7"/>
          <p:cNvSpPr txBox="1">
            <a:spLocks/>
          </p:cNvSpPr>
          <p:nvPr/>
        </p:nvSpPr>
        <p:spPr>
          <a:xfrm>
            <a:off x="129644" y="398810"/>
            <a:ext cx="2810062" cy="87377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j-cs"/>
              </a:rPr>
              <a:t>手指消毒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348729" y="6487111"/>
            <a:ext cx="2795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SARAYA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ホームページより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94842" y="254470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＜ポイント＞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　●十分な量を手に受ける（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15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秒程度擦り込める量）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　●アルコールが乾くまでゆっくり擦り込む</a:t>
            </a:r>
          </a:p>
        </p:txBody>
      </p:sp>
    </p:spTree>
    <p:extLst>
      <p:ext uri="{BB962C8B-B14F-4D97-AF65-F5344CB8AC3E}">
        <p14:creationId xmlns:p14="http://schemas.microsoft.com/office/powerpoint/2010/main" val="4151473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76839" y="191375"/>
            <a:ext cx="3091877" cy="1143000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b="1" dirty="0"/>
              <a:t>手洗い</a:t>
            </a:r>
            <a:r>
              <a:rPr lang="ja-JP" altLang="en-US" b="1" dirty="0"/>
              <a:t>方法</a:t>
            </a:r>
            <a:endParaRPr kumimoji="1" lang="ja-JP" altLang="en-US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211799" y="6434371"/>
            <a:ext cx="2786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SARAYA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ホームページより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/>
          <a:srcRect l="2588" t="8013" r="2915"/>
          <a:stretch/>
        </p:blipFill>
        <p:spPr>
          <a:xfrm>
            <a:off x="180676" y="1411373"/>
            <a:ext cx="8821352" cy="244827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/>
          <a:srcRect l="3391" t="6932" r="6402"/>
          <a:stretch/>
        </p:blipFill>
        <p:spPr>
          <a:xfrm>
            <a:off x="176840" y="3936643"/>
            <a:ext cx="8821352" cy="2448272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3604383" y="301210"/>
            <a:ext cx="5214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＜ポイント＞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　●指先、親指、手首は洗い残しを起こしやすい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　　ので注意して洗う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6496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7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</TotalTime>
  <Words>807</Words>
  <Application>Microsoft Office PowerPoint</Application>
  <PresentationFormat>画面に合わせる (4:3)</PresentationFormat>
  <Paragraphs>84</Paragraphs>
  <Slides>6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AR P悠々ゴシック体E</vt:lpstr>
      <vt:lpstr>ＭＳ Ｐゴシック</vt:lpstr>
      <vt:lpstr>游明朝</vt:lpstr>
      <vt:lpstr>Arial</vt:lpstr>
      <vt:lpstr>Calibri</vt:lpstr>
      <vt:lpstr>Calibri Light</vt:lpstr>
      <vt:lpstr>Office テーマ</vt:lpstr>
      <vt:lpstr>2_Office ​​テーマ</vt:lpstr>
      <vt:lpstr>花子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手洗い方法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田治　明宏</dc:creator>
  <cp:lastModifiedBy>Taji Akihiro</cp:lastModifiedBy>
  <cp:revision>41</cp:revision>
  <cp:lastPrinted>2021-08-26T07:08:50Z</cp:lastPrinted>
  <dcterms:created xsi:type="dcterms:W3CDTF">2021-06-29T00:47:00Z</dcterms:created>
  <dcterms:modified xsi:type="dcterms:W3CDTF">2022-04-06T14:59:17Z</dcterms:modified>
</cp:coreProperties>
</file>